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62" r:id="rId5"/>
    <p:sldId id="278" r:id="rId6"/>
    <p:sldId id="279" r:id="rId7"/>
    <p:sldId id="281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CE76"/>
    <a:srgbClr val="FF3399"/>
    <a:srgbClr val="F0F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64A-F79E-E2AC-09D8-21D4F675C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9B21C-1C3A-9746-19E3-DC3BF21BE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266D-1055-483C-179D-9B6F64B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0396-E024-5901-26E4-92E6C889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1EB22-2FE8-31B3-B88D-8F1887B7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81D5-4EA1-8163-9953-3777CCB1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E741E-6B49-EA20-1697-70B4F9DA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C0210-2691-235E-7061-2ED4F81B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B947-8433-F91E-8C3A-65B76866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84A6D-AD79-12E9-F3F9-0597DE4D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FAD43-A0A1-4067-DA60-B8DDDDF0B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4A591-8C08-D3FD-9837-340A4B855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E1E1F-7FFC-0ABF-1EB0-EE24DE55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65EF-9D13-BFEE-B9B8-CA803416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9B7D-AA59-E62E-9719-7815EF74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F2FB-1A09-DD3B-57C7-94BBC73C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7AF4-C229-D0D8-AADB-675BF9CE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97DFB-064A-3968-D9ED-AF62EB48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49E7-1DAF-12F2-D4B9-B0D75237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CB26A-D43A-730D-4155-DAE346C5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6753-C43A-B7E0-69E6-24F3AA4D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FF48A-01FD-73B2-884F-411A77C30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13EF-CB4D-C0BD-66C1-E0850FF8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B9713-3DE3-E167-1A36-7AE129EF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77113-CBBE-6E93-1A38-0EA95A04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05FBF-38F8-51D8-BEF0-F4007355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CB66-9934-2FCA-76E3-D1D7E3EBE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E63F3-6B52-745A-3937-DB5B0F69C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9D5C6-2EA1-D9D4-0C48-8018FF65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AB20C-BF5A-DF71-6EE9-0DB00355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8F855-C6EA-A24D-A05F-BF8F1649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81F7-9D74-9CFB-6BD0-BBB3AF46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48D1F-8974-1807-BA7C-11D2C108A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DE05D-A3BB-DFC3-9B72-B75986178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2582D-5122-0936-1724-632F6C23B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63E0C-FB8D-74F7-3A9F-7E1E59107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87E5A-9D0A-DEB2-F900-BC7360FD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CEAE2-3471-65C3-CB34-80CCA416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50E13-BD06-149B-3B39-9CB664F0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3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D029-0CDC-DADF-38B5-94E86285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53004-C5E2-60CD-AE13-DA991823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D81AE-D960-469B-0569-6008DE66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8C9AC-6C62-FABB-BADA-723E16E8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3FFC-8950-A064-94D2-1A6A3781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9664D-9203-6E42-9A74-BB04598B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D2E1D-D46A-3B25-41DA-68B8A44E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796D-95FF-45FC-F0A2-0B5CD588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35855-608E-9452-0B78-3F3F38B5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2D1FD-E288-CFCA-D9EC-5464833DF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97919-DD5B-D592-9D0F-AA07D403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E0144-0B7C-E668-9960-39790F7C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69540-6E30-41C7-929C-4DBE87FD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199F-5EE9-84E8-8B1D-9AB13C20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21CC2-0439-CD85-9AF8-8FA46F41D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7161E-BA8F-95F2-3693-45C0A495D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D741-BF34-0387-392F-7E3978C8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D1CA6-A624-DA57-840C-5F667F41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AD769-5A54-B422-1F1A-D394F516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E0A75-CBD3-E680-D6BF-A98A4EA2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7DFA4-4B83-BED3-69F2-467E7A505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887E-1517-2CE4-E76F-4493F8F68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0967-23C1-4E3B-8FC7-534400E7774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5C1F-B9D3-0127-3F6E-021C4EB56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F6BA4-6646-6E60-FA7E-F9664294B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8032"/>
            <a:ext cx="10515600" cy="832656"/>
          </a:xfrm>
        </p:spPr>
        <p:txBody>
          <a:bodyPr>
            <a:normAutofit/>
          </a:bodyPr>
          <a:lstStyle/>
          <a:p>
            <a:r>
              <a:rPr lang="en-US" sz="3600" b="1" dirty="0"/>
              <a:t>Review: resolving vectors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991236" y="4546948"/>
            <a:ext cx="2017093" cy="98830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/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1437173">
            <a:off x="1778695" y="5441336"/>
            <a:ext cx="638828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2427359" y="5479820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32°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61E488-6A26-94EC-2A27-43078BA2E17D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</p:spTree>
    <p:extLst>
      <p:ext uri="{BB962C8B-B14F-4D97-AF65-F5344CB8AC3E}">
        <p14:creationId xmlns:p14="http://schemas.microsoft.com/office/powerpoint/2010/main" val="420854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889094" y="4001294"/>
            <a:ext cx="1539906" cy="143705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431282" y="4704944"/>
            <a:ext cx="1292294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288458" y="4203089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45°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5">
            <a:extLst>
              <a:ext uri="{FF2B5EF4-FFF2-40B4-BE49-F238E27FC236}">
                <a16:creationId xmlns:a16="http://schemas.microsoft.com/office/drawing/2014/main" id="{8D54166A-544A-6D4B-DB82-32FEEA39F780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134045-AD47-2420-145A-C8E98EEDC217}"/>
              </a:ext>
            </a:extLst>
          </p:cNvPr>
          <p:cNvSpPr txBox="1"/>
          <p:nvPr/>
        </p:nvSpPr>
        <p:spPr>
          <a:xfrm>
            <a:off x="1798791" y="4535154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</p:spTree>
    <p:extLst>
      <p:ext uri="{BB962C8B-B14F-4D97-AF65-F5344CB8AC3E}">
        <p14:creationId xmlns:p14="http://schemas.microsoft.com/office/powerpoint/2010/main" val="303855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627193" y="3524144"/>
            <a:ext cx="732851" cy="18368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194762" y="4726096"/>
            <a:ext cx="1333172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104147" y="4330376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CC9B484D-016F-1E61-4A92-A813E3325AFA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4F34-ADB7-A493-A83A-F6AF307BA1B5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587AB7-67F8-1A6B-BCC4-C71A653B1E6B}"/>
              </a:ext>
            </a:extLst>
          </p:cNvPr>
          <p:cNvSpPr txBox="1"/>
          <p:nvPr/>
        </p:nvSpPr>
        <p:spPr>
          <a:xfrm>
            <a:off x="3441940" y="3631721"/>
            <a:ext cx="4304581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Using SUVAT, calculate the highest distance the ball will go.</a:t>
            </a:r>
          </a:p>
        </p:txBody>
      </p:sp>
    </p:spTree>
    <p:extLst>
      <p:ext uri="{BB962C8B-B14F-4D97-AF65-F5344CB8AC3E}">
        <p14:creationId xmlns:p14="http://schemas.microsoft.com/office/powerpoint/2010/main" val="378136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735C72-3FA5-8EBB-4E3B-24D79737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65" y="1222327"/>
            <a:ext cx="11869270" cy="464662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SUVAT</a:t>
            </a:r>
            <a:r>
              <a:rPr lang="en-US" sz="3200" dirty="0"/>
              <a:t> eqns. are equations that describe the motion of objects under </a:t>
            </a:r>
            <a:r>
              <a:rPr lang="en-US" sz="3200" u="sng" dirty="0"/>
              <a:t>constant</a:t>
            </a:r>
            <a:r>
              <a:rPr lang="en-US" sz="3200" dirty="0"/>
              <a:t> acceleration</a:t>
            </a:r>
          </a:p>
          <a:p>
            <a:pPr algn="l"/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 - distance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 – initial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 – final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- acceleration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 - time</a:t>
            </a: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A5C32-D068-72D2-8BA5-47FE8186C4C4}"/>
              </a:ext>
            </a:extLst>
          </p:cNvPr>
          <p:cNvSpPr txBox="1"/>
          <p:nvPr/>
        </p:nvSpPr>
        <p:spPr>
          <a:xfrm>
            <a:off x="10067365" y="304800"/>
            <a:ext cx="1757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Page 50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81E4F3-699A-965A-B685-1955FCDA1CBC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SUVAT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:r>
                            <a:rPr lang="en-US" sz="2800" dirty="0" err="1"/>
                            <a:t>ut</a:t>
                          </a:r>
                          <a:r>
                            <a:rPr lang="en-US" sz="2800" dirty="0"/>
                            <a:t> 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a t²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152239" r="-108013" b="-188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258015" r="-108013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DE84D5E-18ED-B11C-7EED-6D14C702E5D1}"/>
              </a:ext>
            </a:extLst>
          </p:cNvPr>
          <p:cNvSpPr txBox="1"/>
          <p:nvPr/>
        </p:nvSpPr>
        <p:spPr>
          <a:xfrm>
            <a:off x="258792" y="6003985"/>
            <a:ext cx="1130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</a:rPr>
              <a:t>* Falling objects have an acceleration of 9.8 m/s²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A0FEA78-E22B-5492-A2F3-C3CCC0CEC5F9}"/>
              </a:ext>
            </a:extLst>
          </p:cNvPr>
          <p:cNvSpPr/>
          <p:nvPr/>
        </p:nvSpPr>
        <p:spPr>
          <a:xfrm>
            <a:off x="2044460" y="3597215"/>
            <a:ext cx="2303253" cy="664234"/>
          </a:xfrm>
          <a:prstGeom prst="wedgeRoundRectCallout">
            <a:avLst>
              <a:gd name="adj1" fmla="val 68753"/>
              <a:gd name="adj2" fmla="val 16154"/>
              <a:gd name="adj3" fmla="val 16667"/>
            </a:avLst>
          </a:prstGeom>
          <a:solidFill>
            <a:srgbClr val="F0F018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Similar to s = v x t</a:t>
            </a:r>
          </a:p>
        </p:txBody>
      </p:sp>
    </p:spTree>
    <p:extLst>
      <p:ext uri="{BB962C8B-B14F-4D97-AF65-F5344CB8AC3E}">
        <p14:creationId xmlns:p14="http://schemas.microsoft.com/office/powerpoint/2010/main" val="352273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627193" y="3524144"/>
            <a:ext cx="732851" cy="18368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194762" y="4726096"/>
            <a:ext cx="1333172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104147" y="4330376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CC9B484D-016F-1E61-4A92-A813E3325AFA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4F34-ADB7-A493-A83A-F6AF307BA1B5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5B497-AD96-0DAA-8E34-71813A557273}"/>
              </a:ext>
            </a:extLst>
          </p:cNvPr>
          <p:cNvSpPr txBox="1"/>
          <p:nvPr/>
        </p:nvSpPr>
        <p:spPr>
          <a:xfrm>
            <a:off x="3441940" y="3631721"/>
            <a:ext cx="4304581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Calculate the horizontal distance the ball will cross ?</a:t>
            </a:r>
          </a:p>
        </p:txBody>
      </p:sp>
    </p:spTree>
    <p:extLst>
      <p:ext uri="{BB962C8B-B14F-4D97-AF65-F5344CB8AC3E}">
        <p14:creationId xmlns:p14="http://schemas.microsoft.com/office/powerpoint/2010/main" val="322108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627193" y="3524144"/>
            <a:ext cx="732851" cy="18368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194762" y="4726096"/>
            <a:ext cx="1333172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104147" y="4330376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CC9B484D-016F-1E61-4A92-A813E3325AFA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4F34-ADB7-A493-A83A-F6AF307BA1B5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5B497-AD96-0DAA-8E34-71813A557273}"/>
              </a:ext>
            </a:extLst>
          </p:cNvPr>
          <p:cNvSpPr txBox="1"/>
          <p:nvPr/>
        </p:nvSpPr>
        <p:spPr>
          <a:xfrm>
            <a:off x="3441940" y="3631721"/>
            <a:ext cx="4304581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Calculate the horizontal distance the ball will cross ?</a:t>
            </a:r>
          </a:p>
        </p:txBody>
      </p:sp>
    </p:spTree>
    <p:extLst>
      <p:ext uri="{BB962C8B-B14F-4D97-AF65-F5344CB8AC3E}">
        <p14:creationId xmlns:p14="http://schemas.microsoft.com/office/powerpoint/2010/main" val="29293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F582E5-2465-DB60-935A-D0F4EA1B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627193" y="3524144"/>
            <a:ext cx="732851" cy="18368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194762" y="4726096"/>
            <a:ext cx="1333172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104147" y="4330376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CC9B484D-016F-1E61-4A92-A813E3325AFA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4F34-ADB7-A493-A83A-F6AF307BA1B5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5B497-AD96-0DAA-8E34-71813A557273}"/>
              </a:ext>
            </a:extLst>
          </p:cNvPr>
          <p:cNvSpPr txBox="1"/>
          <p:nvPr/>
        </p:nvSpPr>
        <p:spPr>
          <a:xfrm>
            <a:off x="3441940" y="3631721"/>
            <a:ext cx="4304581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Calculate the horizontal distance the ball will cross ?</a:t>
            </a:r>
          </a:p>
        </p:txBody>
      </p:sp>
    </p:spTree>
    <p:extLst>
      <p:ext uri="{BB962C8B-B14F-4D97-AF65-F5344CB8AC3E}">
        <p14:creationId xmlns:p14="http://schemas.microsoft.com/office/powerpoint/2010/main" val="4328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0405733-8C69-E155-F0B5-EA2E59632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52977" y="5034213"/>
            <a:ext cx="1551010" cy="11427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FF3399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projectiles</a:t>
            </a:r>
            <a:endParaRPr lang="en-US" sz="4800" b="1" baseline="-25000" dirty="0">
              <a:solidFill>
                <a:srgbClr val="FFFF00"/>
              </a:solidFill>
              <a:latin typeface="+mn-lt"/>
              <a:cs typeface="Akhbar MT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4309F3-38C1-5A96-AA1B-4FEAEC3F3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598" y="2249778"/>
            <a:ext cx="3843207" cy="3110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A308F74-3DB0-98A9-FAA7-BE404BE7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C7EA10-6F04-3BE5-FCA8-9233A940E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Find the vertical and horizontal components of the following: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00FB0D-CA12-73AF-27B6-7E0D24CAE0FC}"/>
              </a:ext>
            </a:extLst>
          </p:cNvPr>
          <p:cNvCxnSpPr>
            <a:cxnSpLocks/>
          </p:cNvCxnSpPr>
          <p:nvPr/>
        </p:nvCxnSpPr>
        <p:spPr>
          <a:xfrm flipV="1">
            <a:off x="1627193" y="3524144"/>
            <a:ext cx="732851" cy="18368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FCAAA8-060C-6C15-B2B9-FBC26A305208}"/>
              </a:ext>
            </a:extLst>
          </p:cNvPr>
          <p:cNvCxnSpPr>
            <a:cxnSpLocks/>
          </p:cNvCxnSpPr>
          <p:nvPr/>
        </p:nvCxnSpPr>
        <p:spPr>
          <a:xfrm>
            <a:off x="838200" y="5999967"/>
            <a:ext cx="4948583" cy="0"/>
          </a:xfrm>
          <a:prstGeom prst="line">
            <a:avLst/>
          </a:prstGeom>
          <a:ln>
            <a:solidFill>
              <a:srgbClr val="86C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A2C22138-6DAE-C7F7-08F1-4D317B01DC73}"/>
              </a:ext>
            </a:extLst>
          </p:cNvPr>
          <p:cNvSpPr/>
          <p:nvPr/>
        </p:nvSpPr>
        <p:spPr>
          <a:xfrm rot="397126">
            <a:off x="194762" y="4726096"/>
            <a:ext cx="1333172" cy="82671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3107F-22AF-4563-9071-6A06B8B79786}"/>
              </a:ext>
            </a:extLst>
          </p:cNvPr>
          <p:cNvSpPr txBox="1"/>
          <p:nvPr/>
        </p:nvSpPr>
        <p:spPr>
          <a:xfrm>
            <a:off x="1104147" y="4330376"/>
            <a:ext cx="1722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14°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7947F1-5652-FDAE-DA89-02953A103BA7}"/>
              </a:ext>
            </a:extLst>
          </p:cNvPr>
          <p:cNvCxnSpPr>
            <a:cxnSpLocks/>
          </p:cNvCxnSpPr>
          <p:nvPr/>
        </p:nvCxnSpPr>
        <p:spPr>
          <a:xfrm flipV="1">
            <a:off x="838200" y="3514725"/>
            <a:ext cx="0" cy="2485242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5">
            <a:extLst>
              <a:ext uri="{FF2B5EF4-FFF2-40B4-BE49-F238E27FC236}">
                <a16:creationId xmlns:a16="http://schemas.microsoft.com/office/drawing/2014/main" id="{CC9B484D-016F-1E61-4A92-A813E3325AFA}"/>
              </a:ext>
            </a:extLst>
          </p:cNvPr>
          <p:cNvSpPr txBox="1">
            <a:spLocks/>
          </p:cNvSpPr>
          <p:nvPr/>
        </p:nvSpPr>
        <p:spPr>
          <a:xfrm>
            <a:off x="838200" y="858032"/>
            <a:ext cx="10515600" cy="832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Review: resolving vectors</a:t>
            </a:r>
            <a:endParaRPr lang="en-US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4F34-ADB7-A493-A83A-F6AF307BA1B5}"/>
              </a:ext>
            </a:extLst>
          </p:cNvPr>
          <p:cNvSpPr txBox="1"/>
          <p:nvPr/>
        </p:nvSpPr>
        <p:spPr>
          <a:xfrm>
            <a:off x="2139351" y="4623070"/>
            <a:ext cx="83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m/s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5B497-AD96-0DAA-8E34-71813A557273}"/>
              </a:ext>
            </a:extLst>
          </p:cNvPr>
          <p:cNvSpPr txBox="1"/>
          <p:nvPr/>
        </p:nvSpPr>
        <p:spPr>
          <a:xfrm>
            <a:off x="3441940" y="3631721"/>
            <a:ext cx="4304581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Calculate the horizontal distance the ball will cross ?</a:t>
            </a:r>
          </a:p>
        </p:txBody>
      </p:sp>
    </p:spTree>
    <p:extLst>
      <p:ext uri="{BB962C8B-B14F-4D97-AF65-F5344CB8AC3E}">
        <p14:creationId xmlns:p14="http://schemas.microsoft.com/office/powerpoint/2010/main" val="296075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292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Theme</vt:lpstr>
      <vt:lpstr>Review: resolving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96</cp:revision>
  <dcterms:created xsi:type="dcterms:W3CDTF">2023-09-18T18:54:26Z</dcterms:created>
  <dcterms:modified xsi:type="dcterms:W3CDTF">2023-09-24T20:17:42Z</dcterms:modified>
</cp:coreProperties>
</file>