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3" d="100"/>
          <a:sy n="83" d="100"/>
        </p:scale>
        <p:origin x="3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Sheet1!$E$10:$E$16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xVal>
          <c:yVal>
            <c:numRef>
              <c:f>Sheet1!$F$10:$F$16</c:f>
              <c:numCache>
                <c:formatCode>General</c:formatCode>
                <c:ptCount val="7"/>
                <c:pt idx="0">
                  <c:v>0</c:v>
                </c:pt>
                <c:pt idx="1">
                  <c:v>0.88</c:v>
                </c:pt>
                <c:pt idx="2">
                  <c:v>1.76</c:v>
                </c:pt>
                <c:pt idx="3">
                  <c:v>2.64</c:v>
                </c:pt>
                <c:pt idx="4">
                  <c:v>3.52</c:v>
                </c:pt>
                <c:pt idx="5">
                  <c:v>4.4000000000000004</c:v>
                </c:pt>
                <c:pt idx="6">
                  <c:v>5.28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333-47D1-A8DF-0812C311B2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4305048"/>
        <c:axId val="574306128"/>
      </c:scatterChart>
      <c:valAx>
        <c:axId val="574305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306128"/>
        <c:crosses val="autoZero"/>
        <c:crossBetween val="midCat"/>
      </c:valAx>
      <c:valAx>
        <c:axId val="57430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3050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3A1C-DB40-D645-26A0-523CCE3C9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D52FD-6988-1F6E-A016-7BDB95D80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73D3C-04B4-4BCE-922D-8A9A092D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BB2C8-DAE6-1400-954D-3B5ACB8F1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D75A3-59B9-778A-C67D-2D4110A7B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7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F04E-EF76-9FD3-5182-A4DF67CA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A528C-FF35-4498-8648-569C82432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BED51-D043-050D-129F-26D92509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02E31-1D86-BAAF-E914-FF259E60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DC757-F2E9-AC91-4D3A-ADB8B91A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9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BAEB02-01C7-286C-6046-991683989A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9263A-A404-5250-66C7-C38451F2A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3D8B6-BB56-A533-558F-F9FA788F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B4441-63F4-B319-6729-17CBBE051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220BB-2112-5D18-B21E-A2362AC7A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7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9F72D-7E86-569E-5323-8ACFD977C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DF5B-1DCF-A151-33E1-74D50F408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ED15D-E4C4-654C-0814-C287C1ED8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8E898-9A47-F09C-FF7E-D3DBCEEF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9789E-9A44-CA66-C33F-C054CC303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3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D637-40CF-EEB2-31F2-26F70A837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62828-EBB3-48B9-828C-90278719D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BF102-D64F-A043-C01E-5AEF2F82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0287-B072-FF2F-FBAD-24E3A61A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BC002-8006-901A-97C8-E8FEE13B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4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866BC-ED4F-506E-1D7E-228A049AE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199A4-F194-6B3E-E2B6-86BE98BF5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33615-1B77-8BAF-5B19-DF22BCD27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5F458-902E-8E72-C4F8-D5FFF8FEA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F891D-DA4F-A700-997B-FCA2DE77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03298-C9DB-286F-DE79-8BEA83A7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8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87E08-9E1F-D251-931C-9FEB47B1B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E9779-F8E3-FFCF-2332-7657A9ED4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AAC8E-578F-09FB-7EB9-D98FE441C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D729FD-2031-23CB-C8A7-1D3535D4B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FA643-96B4-5251-CF7D-CA87EE1EC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4E850-98CA-F3AA-19D4-2F0F42BB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AF6C83-1EC0-A73C-066C-5CD236D4C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8634B-532E-3A1D-FF06-7858CCF5A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0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109FE-D83D-4569-7CF9-B4E4AD2B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51D3EB-920B-4B09-3A3C-AB19027D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5283B0-B047-9DF4-13EF-07DD8BA5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5EB29-76F4-F9AA-0281-08FC8FEAD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9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FCCC8B-FE1E-380E-DF5B-97372E32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3D98BB-D697-45BD-ACB7-2CA0CBCE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18065-7A7F-FBCC-0677-1E8E5F5B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0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7D24-E162-F6FC-0FC5-AAD55AD74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D7536-B2DD-52EB-4824-E4B7F2FD9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13E7D-9D22-92AD-7BCC-7929A7CA1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51C7E-D42A-09AC-3FD6-C46519B6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62786-712B-A934-8A84-E210314D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1A6B8-976B-7297-F7D6-C45EE2CF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6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1AC1B-0A88-3EC5-D74D-655F59F10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518349-7927-9052-709D-A3DD92BED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2102C-E49C-4C01-D04E-7317417A3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9D81F-4417-9A4F-6B90-0A3E643D7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1B955-F880-65EC-7330-D633026B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ECA4A-56B4-33F6-F83C-7B1B2186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7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168257-4074-6525-1CA9-132EE4105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AB325-7E62-3D84-DA65-E28149D39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366A8-037C-0006-7F0F-6CA36E188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DAD50-5F1D-4529-A4D5-DAF24C8F8B2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F408D-EA77-7CCF-B598-4883263F16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FD5E2-D23D-F20F-B3D2-2176AFE6AE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EC06-02CF-474B-957A-62379685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3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D51F21-95A7-B1B7-66F0-D4D17AC45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b="1" dirty="0"/>
              <a:t>Worksheet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08DEA-EE25-77CD-9D6B-917682C11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31A71F89-1A2F-EBB6-1345-1B6208C451D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6611" y="2724308"/>
          <a:ext cx="2128261" cy="3159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5894">
                  <a:extLst>
                    <a:ext uri="{9D8B030D-6E8A-4147-A177-3AD203B41FA5}">
                      <a16:colId xmlns:a16="http://schemas.microsoft.com/office/drawing/2014/main" val="1741636341"/>
                    </a:ext>
                  </a:extLst>
                </a:gridCol>
                <a:gridCol w="1182367">
                  <a:extLst>
                    <a:ext uri="{9D8B030D-6E8A-4147-A177-3AD203B41FA5}">
                      <a16:colId xmlns:a16="http://schemas.microsoft.com/office/drawing/2014/main" val="3234996993"/>
                    </a:ext>
                  </a:extLst>
                </a:gridCol>
              </a:tblGrid>
              <a:tr h="667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Time (s)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velocity (m/s)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70977827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2538543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6601297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1.76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4950144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93966786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3.52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7286978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6126939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2818159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88174A-8916-2697-24CE-635290BAD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D7CE94-9362-7B43-E880-C0823FECBB3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6C4727-662E-3668-6E52-E311A59CB19E}"/>
              </a:ext>
            </a:extLst>
          </p:cNvPr>
          <p:cNvSpPr txBox="1"/>
          <p:nvPr/>
        </p:nvSpPr>
        <p:spPr>
          <a:xfrm>
            <a:off x="836612" y="1681163"/>
            <a:ext cx="8658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Graph the Following data for velocity vs time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Find the total distance covered during the first 6 seconds</a:t>
            </a:r>
          </a:p>
        </p:txBody>
      </p:sp>
    </p:spTree>
    <p:extLst>
      <p:ext uri="{BB962C8B-B14F-4D97-AF65-F5344CB8AC3E}">
        <p14:creationId xmlns:p14="http://schemas.microsoft.com/office/powerpoint/2010/main" val="125799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D51F21-95A7-B1B7-66F0-D4D17AC45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b="1" dirty="0"/>
              <a:t>Worksheet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08DEA-EE25-77CD-9D6B-917682C11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31A71F89-1A2F-EBB6-1345-1B6208C451D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6611" y="2724308"/>
          <a:ext cx="2128261" cy="3159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5894">
                  <a:extLst>
                    <a:ext uri="{9D8B030D-6E8A-4147-A177-3AD203B41FA5}">
                      <a16:colId xmlns:a16="http://schemas.microsoft.com/office/drawing/2014/main" val="1741636341"/>
                    </a:ext>
                  </a:extLst>
                </a:gridCol>
                <a:gridCol w="1182367">
                  <a:extLst>
                    <a:ext uri="{9D8B030D-6E8A-4147-A177-3AD203B41FA5}">
                      <a16:colId xmlns:a16="http://schemas.microsoft.com/office/drawing/2014/main" val="3234996993"/>
                    </a:ext>
                  </a:extLst>
                </a:gridCol>
              </a:tblGrid>
              <a:tr h="667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Time (s)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velocity (m/s)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70977827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2538543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6601297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1.76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4950144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93966786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3.52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7286978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6126939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2818159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88174A-8916-2697-24CE-635290BAD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D7CE94-9362-7B43-E880-C0823FECBB3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6C4727-662E-3668-6E52-E311A59CB19E}"/>
              </a:ext>
            </a:extLst>
          </p:cNvPr>
          <p:cNvSpPr txBox="1"/>
          <p:nvPr/>
        </p:nvSpPr>
        <p:spPr>
          <a:xfrm>
            <a:off x="836612" y="1681163"/>
            <a:ext cx="8658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Graph the Following data for velocity vs time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Find the total distance covered during the first 6 seconds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360BA48-92AE-939E-CDD0-CF52C8657B07}"/>
              </a:ext>
            </a:extLst>
          </p:cNvPr>
          <p:cNvGraphicFramePr>
            <a:graphicFrameLocks/>
          </p:cNvGraphicFramePr>
          <p:nvPr/>
        </p:nvGraphicFramePr>
        <p:xfrm>
          <a:off x="3971637" y="2461640"/>
          <a:ext cx="6340763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559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D51F21-95A7-B1B7-66F0-D4D17AC45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b="1" dirty="0"/>
              <a:t>Worksheet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08DEA-EE25-77CD-9D6B-917682C11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88174A-8916-2697-24CE-635290BAD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D7CE94-9362-7B43-E880-C0823FECBB3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C40859A-CBA0-CB5B-F30B-34D8816142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8D735A-8390-BCCE-78E2-7216243C1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156" y="1550120"/>
            <a:ext cx="9604951" cy="530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8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D51F21-95A7-B1B7-66F0-D4D17AC45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b="1" dirty="0"/>
              <a:t>Worksheet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08DEA-EE25-77CD-9D6B-917682C11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88174A-8916-2697-24CE-635290BAD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D7CE94-9362-7B43-E880-C0823FECBB3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C40859A-CBA0-CB5B-F30B-34D8816142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E1AA78-0E11-D02B-F419-A0D896E5F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062" y="1485900"/>
            <a:ext cx="7534275" cy="53721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16E8C4-730F-E493-A163-FBA9C176294F}"/>
              </a:ext>
            </a:extLst>
          </p:cNvPr>
          <p:cNvSpPr txBox="1"/>
          <p:nvPr/>
        </p:nvSpPr>
        <p:spPr>
          <a:xfrm>
            <a:off x="6604000" y="6488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how long will the bus be stationary during its journey ?</a:t>
            </a:r>
          </a:p>
        </p:txBody>
      </p:sp>
    </p:spTree>
    <p:extLst>
      <p:ext uri="{BB962C8B-B14F-4D97-AF65-F5344CB8AC3E}">
        <p14:creationId xmlns:p14="http://schemas.microsoft.com/office/powerpoint/2010/main" val="93917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100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Worksheet</vt:lpstr>
      <vt:lpstr>Worksheet</vt:lpstr>
      <vt:lpstr>Worksheet</vt:lpstr>
      <vt:lpstr>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Worksheet</dc:title>
  <dc:creator>Ahmed</dc:creator>
  <cp:lastModifiedBy>Ahmed</cp:lastModifiedBy>
  <cp:revision>9</cp:revision>
  <dcterms:created xsi:type="dcterms:W3CDTF">2023-11-13T19:43:11Z</dcterms:created>
  <dcterms:modified xsi:type="dcterms:W3CDTF">2023-11-13T20:29:32Z</dcterms:modified>
</cp:coreProperties>
</file>