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notesSlides/notesSlide14.xml" ContentType="application/vnd.openxmlformats-officedocument.presentationml.notesSlide+xml"/>
  <Override PartName="/ppt/ink/ink2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3.xml" ContentType="application/inkml+xml"/>
  <Override PartName="/ppt/notesSlides/notesSlide17.xml" ContentType="application/vnd.openxmlformats-officedocument.presentationml.notesSlide+xml"/>
  <Override PartName="/ppt/ink/ink4.xml" ContentType="application/inkml+xml"/>
  <Override PartName="/ppt/notesSlides/notesSlide18.xml" ContentType="application/vnd.openxmlformats-officedocument.presentationml.notesSlide+xml"/>
  <Override PartName="/ppt/ink/ink5.xml" ContentType="application/inkml+xml"/>
  <Override PartName="/ppt/notesSlides/notesSlide19.xml" ContentType="application/vnd.openxmlformats-officedocument.presentationml.notesSlide+xml"/>
  <Override PartName="/ppt/ink/ink6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4" r:id="rId10"/>
    <p:sldId id="271" r:id="rId11"/>
    <p:sldId id="265" r:id="rId12"/>
    <p:sldId id="267" r:id="rId13"/>
    <p:sldId id="268" r:id="rId14"/>
    <p:sldId id="269" r:id="rId15"/>
    <p:sldId id="270" r:id="rId16"/>
    <p:sldId id="272" r:id="rId17"/>
    <p:sldId id="273" r:id="rId18"/>
    <p:sldId id="266" r:id="rId19"/>
    <p:sldId id="275" r:id="rId20"/>
    <p:sldId id="276" r:id="rId21"/>
    <p:sldId id="277" r:id="rId22"/>
    <p:sldId id="287" r:id="rId23"/>
    <p:sldId id="278" r:id="rId24"/>
    <p:sldId id="283" r:id="rId25"/>
    <p:sldId id="280" r:id="rId26"/>
    <p:sldId id="281" r:id="rId27"/>
    <p:sldId id="282" r:id="rId28"/>
    <p:sldId id="286" r:id="rId29"/>
    <p:sldId id="289" r:id="rId30"/>
    <p:sldId id="290" r:id="rId31"/>
    <p:sldId id="294" r:id="rId32"/>
    <p:sldId id="296" r:id="rId33"/>
    <p:sldId id="298" r:id="rId34"/>
    <p:sldId id="288" r:id="rId35"/>
    <p:sldId id="297" r:id="rId36"/>
    <p:sldId id="300" r:id="rId37"/>
    <p:sldId id="299" r:id="rId38"/>
    <p:sldId id="27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E"/>
    <a:srgbClr val="FFFF00"/>
    <a:srgbClr val="4472C4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467" autoAdjust="0"/>
  </p:normalViewPr>
  <p:slideViewPr>
    <p:cSldViewPr snapToGrid="0">
      <p:cViewPr>
        <p:scale>
          <a:sx n="75" d="100"/>
          <a:sy n="75" d="100"/>
        </p:scale>
        <p:origin x="902" y="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31T10:42:52.4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9995 14642 0 0,'0'0'2048'0,"0"0"-2048"0,0 0 0 0,0 0 0 15,0 0 0-15,0 0 0 16,0 0 0 0,0 0 0-16,0 0 0 15,53-17 0 1,-14 4 0-1,-19 7 0-15,-14-23 0 16,-4 9 0 0,-2 9 0-16,-18-1 0 15,4 5 0-15,-19 18 0 16,11-1 0 0,-5 23 0-16,11-12 0 15,10 21 0 1,6-42 0-16,0 0 0 0,-1 28 0 15,1-28 0-15,25 37 0 0,-25-37 0 0,19 24 0 16,-19-24 0-16,43 10 0 16,-43-10 0-16,30 2 0 0,-30-2 0 0</inkml:trace>
  <inkml:trace contextRef="#ctx0" brushRef="#br0" timeOffset="466.57">10157 14364 0 0,'0'0'2048'0,"0"0"-2048"0,0 0 0 16,0 0 0 0,0 0 0-16,0 0 0 15,0 0 0 1,56 1 0-16,-4-1 0 16,-18-8 0-1,-16-3 0-15,-7-4 0 16,-7-1 0-1,-12-3 0-15,-6-2 0 16,-10 10 0 0,-1 8 0-16,-3 11 0 15,2 10 0 1,3 7 0-16,12 13 0 16,11-38 0-1,0 0 0-15,7 36 0 0,-7-36 0 0,25 30 0 16,-25-30 0-16,32 25 0 0,-32-25 0 15,37 7 0-15,-37-7 0 0,37-8 0 16,-37 8 0-16</inkml:trace>
  <inkml:trace contextRef="#ctx0" brushRef="#br0" timeOffset="978.54">10240 14080 0 0,'0'0'2048'0,"0"0"-2048"0,0 0 0 15,0 0 0 1,0 0 0-16,0 0 0 16,58-9 0-1,0 2 0 1,-7-2 0-16,-10-1 0 15,-10 5 0 1,-12 1 0-16,-10-1 0 16,-13-7 0-1,-9 5 0-15,-6 6 0 16,-6 1 0 0,-4 7 0-16,1 8 0 15,8 6 0 1,18 3 0-16,2-24 0 0,0 0 0 15,13 24 0-15,-13-24 0 0,24 23 0 16,-24-23 0-16,0 0 0 0,33 19 0 16,-33-19 0-16,42 3 0 0,-42-3 0 15,44-15 0-15,-44 15 0 0,41-25 0 0,-41 25 0 16,35-31 0-16,-35 31 0 0,22-31 0 16,-22 31 0-16,0 0 0 0,9-35 0 15,-9 35 0-15,-2-35 0 0,2 35 0 16,0 0 0-16,-9-36 0 0,9 36 0 15,-16-39 0-15,16 39 0 0,-22-32 0 16,22 32 0-16,-12-17 0 0,12 17 0 16</inkml:trace>
  <inkml:trace contextRef="#ctx0" brushRef="#br0" timeOffset="1602.74">10644 13830 0 0,'0'0'2048'0,"0"0"-2048"15,0 0 0-15,0 0 0 16,0 0 0-1,0 0 0 1,0 0 0-16,0 0 0 16,0 0 0-16,0 0 0 15,0 0 0 1,0 0 0 0,0 0 0-16,0 0 0 15,0 0 0 1,0 0 0-16,0 0 0 15,0 0 0 1,62 3 0-16,-2-18 0 16,-60 15 0-16,0 0 0 15,36-27 0-15,-36 27 0 0,11-30 0 16,-11 30 0-16,-3-31 0 0,3 31 0 0,0 0 0 16,-11-27 0-16,11 27 0 0,-12-18 0 15,12 18 0-15,-19-18 0 0,19 18 0 16,-16-7 0-16,16 7 0 0,-17-2 0 15,17 2 0-15,-18 4 0 0,18-4 0 16</inkml:trace>
  <inkml:trace contextRef="#ctx0" brushRef="#br0" timeOffset="2048.57">10871 13689 0 0,'0'0'2048'0,"0"0"-2048"16,0 0 0-16,0 0 0 15,0 0 0 1,0 0 0-16,53-20 0 15,-14-1 0 1,-20 10 0-16,-22 7 0 16,-13 7 0-1,-8 4 0-15,1 3 0 16,5 4 0 0,10-6 0-1,10 4 0-15,13-4 0 16,13-1 0-1,10-11 0-15,-1-1 0 16,-37 5 0-16,0 0 0 0,44-12 0 16,-44 12 0-16,37-16 0 0,-37 16 0 15,0 0 0-15,30-18 0 0,-30 18 0 16,17-16 0-16,-17 16 0 0,7-18 0 16,-7 18 0-16,0-15 0 0,0 15 0 15,-10-17 0-15,10 17 0 0</inkml:trace>
  <inkml:trace contextRef="#ctx0" brushRef="#br0" timeOffset="2496.48">11162 13625 0 0,'0'0'2048'0,"0"0"-2048"15,0 0 0 1,0 0 0-16,0 0 0 16,0 0 0-1,64 1 0-15,-9-1 0 16,-13-1 0 0,-8-12 0-16,-11-7 0 15,-1-7 0 1,-10-3 0-16,-9 3 0 15,-9 1 0 1,-9 8 0 0,0 9 0-16,3 9 0 15,-2 9 0 1,6 11 0-16,8-20 0 16,0 0 0-16,0 26 0 0,0-26 0 15,11 23 0-15,-11-23 0 0,21 19 0 16,-21-19 0-16,33 6 0 0,-33-6 0 0,0 0 0 15,35 2 0-15,-35-2 0 0,36-5 0 16,-36 5 0-16,31-11 0 0,-31 11 0 16,17-15 0-16,-17 15 0 0,16-14 0 15,-16 14 0-15</inkml:trace>
  <inkml:trace contextRef="#ctx0" brushRef="#br0" timeOffset="3297.61">10065 14990 0 0,'0'0'2048'0,"0"0"-2048"16,0 0 0-16,0 0 0 15,0 0 0 1,0 0 0-16,0 0 0 16,0 0 0-1,0 0 0-15,0 0 0 16,0 0 0 0,0 0 0-16,0 0 0 15,0 0 0 1,42 36 0-16,-8-11 0 15,3-29 0 1,-12-4 0 0,-13-12 0-16,-6 8 0 15,-6 12 0-15,0 0 0 0,0 0 0 16,-16 0 0-16,16 0 0 0,-13 3 0 16,13-3 0-16,-14 21 0 0,14-21 0 15,-8 17 0-15,8-17 0 0</inkml:trace>
  <inkml:trace contextRef="#ctx0" brushRef="#br0" timeOffset="3685.58">10206 15277 0 0,'0'0'2048'0,"0"0"-2048"16,0 0 0-16,0 0 0 15,0 0 0 1,0 0 0-16,0 0 0 16,0 0 0-1,0 0 0-15,0 0 0 16,5 54 0-16,2-3 0 16,5-11 0-1,9-14 0-15,4-9 0 16,5-11 0-1,1-14 0-15,-5-7 0 16,-5-2 0 0,-8-2 0-16,-11 8 0 15,-2 11 0-15,0 0 0 0,-5-4 0 16,5 4 0-16,-10 0 0 0,10 0 0 16,-16 13 0-16,16-13 0 0,-15 19 0 15,15-19 0-15,-22 26 0 0,22-26 0 16,-16 29 0-16,16-29 0 0</inkml:trace>
  <inkml:trace contextRef="#ctx0" brushRef="#br0" timeOffset="4065.8">10577 15614 0 0,'0'0'2048'0,"0"0"-2048"0,0 0 0 16,0 0 0-16,0 0 0 15,0 0 0 1,0 0 0-16,0 0 0 16,0 0 0-1,-34 52 0-15,11-2 0 16,16-17 0 0,19-14 0-16,7-7 0 15,9-12 0 1,8-11 0-16,2-6 0 15,3-8 0 1,-4 2 0-16,-11 3 0 16,-12 6 0-1,-14 14 0-15,0 0 0 0,5-5 0 16,-5 5 0-16,3 0 0 0,-3 0 0 0,-5 5 0 16,5-5 0-16,-8 8 0 0,8-8 0 15,-10 17 0-15,10-17 0 0,-5 22 0 16,5-22 0-16</inkml:trace>
  <inkml:trace contextRef="#ctx0" brushRef="#br0" timeOffset="4533.18">10865 15788 0 0,'0'0'2048'0,"0"0"-2048"0,0 0 0 0,0 0 0 16,0 0 0 0,0 0 0-16,46 27 0 15,-1-1 0 1,-11-9 0-16,-8-14 0 16,-1-5 0-1,-1-5 0-15,4-7 0 16,-1 0 0-16,-5-5 0 15,-9 5 0 1,-11 6 0-16,-17 3 0 16,-16 10 0-1,-11 6 0-15,4 6 0 16,13-1 0 0,25-16 0-16,0 0 0 0,-10 20 0 0,10-20 0 15,0 0 0-15,10 22 0 0,-10-22 0 16,19 23 0-16,-19-23 0 0,29 17 0 15,-29-17 0-15,39 10 0 0,-39-10 0 16,43-1 0-16,-43 1 0 0,0 0 0 16,49-13 0-16,-49 13 0 0,58-24 0 15,-58 24 0-15,63-30 0 0,-63 30 0 16,45-36 0-16,-45 36 0 0,21-50 0 16</inkml:trace>
  <inkml:trace contextRef="#ctx0" brushRef="#br0" timeOffset="5829.86">9643 14577 0 0,'0'0'2048'0,"0"0"-2048"0,0 0 0 16,0 0 0-1,0 0 0-15,0 0 0 16,0 0 0 0,0 0 0-16,0 0 0 15,34-45 0-15,-1 1 0 16,-6 7 0 0,-6 9 0-16,-4 0 0 15,-1 7 0 1,0 0 0-16,5-4 0 15,-8 6 0 1,0-8 0-16,2-2 0 16,2-2 0-1,1-2 0-15,-18 33 0 0,0 0 0 16,18-34 0-16,-18 34 0 0,13-30 0 16,-13 30 0-16,17-33 0 0,-17 33 0 15,14-31 0-15,-14 31 0 0,0 0 0 16,14-29 0-16,-14 29 0 0,23-30 0 15,-23 30 0-15,22-31 0 0,-22 31 0 16,25-34 0-16,-25 34 0 0,0 0 0 16,27-33 0-16,-27 33 0 0,30-29 0 0,-30 29 0 15,28-34 0-15,-28 34 0 0,0 0 0 16,30-36 0-16,-30 36 0 0,28-32 0 16,-28 32 0-16,32-32 0 0,-32 32 0 15,30-27 0-15,-30 27 0 0,38-31 0 16,-38 31 0-16,0 0 0 0,37-30 0 15,-37 30 0-15,36-24 0 0,-36 24 0 16,41-28 0-16,-41 28 0 0,40-32 0 16,-40 32 0-16,39-25 0 0,-39 25 0 15,0 0 0-15,40-24 0 0,-40 24 0 0,41-22 0 16,-41 22 0-16,44-22 0 0,-44 22 0 16,50-20 0-16,-50 20 0 15,51-16 0-15,-51 16 0 0,55-18 0 16,-55 18 0-16,59-18 0 0,-59 18 0 15,59-17 0-15,-59 17 0 0,0 0 0 16,64-9 0-16,-64 9 0 0,66-6 0 16,-66 6 0-16,76-8 0 0,-76 8 0 0,73-3 0 15,-73 3 0-15,77-1 0 0,-77 1 0 16,0 0 0-16,77 2 0 0,-77-2 0 16,78 4 0-16,-78-4 0 0,82 4 0 15,-82-4 0-15,82 1 0 0,-82-1 0 16,0 0 0-16,80 6 0 0,-80-6 0 15,85 3 0-15,-85-3 0 0,91 6 0 16,-91-6 0-16,92 13 0 0,-92-13 0 0,94 16 0 16,-94-16 0-16,0 0 0 0,91 19 0 15,-91-19 0-15,90 21 0 0,-90-21 0 16,87 21 0-16,-87-21 0 0,86 19 0 16,-86-19 0-16,90 26 0 0,-90-26 0 15,86 22 0-15,-86-22 0 0,92 24 0 16,-92-24 0-16,0 0 0 0,91 25 0 15,-91-25 0-15,88 26 0 0,-88-26 0 16,95 23 0-16,-95-23 0 0,90 30 0 16,-90-30 0-16,90 33 0 0,-90-33 0 0,86 34 0 15,-86-34 0-15,87 38 0 0,-87-38 0 16,0 0 0-16,84 40 0 0,-84-40 0 16,81 44 0-16,-81-44 0 0,0 0 0 15,80 43 0-15,-80-43 0 0,80 44 0 16,-80-44 0-16,0 0 0 0,83 42 0 15,-83-42 0-15,0 0 0 0</inkml:trace>
  <inkml:trace contextRef="#ctx0" brushRef="#br0" timeOffset="7085.11">9448 14551 0 0,'0'0'2048'0,"0"0"-2048"0,0 0 0 15,0 0 0-15,0 0 0 16,53-1 0-16,-13 1 0 15,5 9 0 1,-18-3 0-16,17 13 0 16,-15-7 0-1,6 19 0 1,-14-9 0-16,9 16 0 16,-11-13 0-16,-1 12 0 15,-6-13 0 1,4 17 0-16,-6-16 0 15,9 19 0 1,-6-14 0-16,-13-30 0 16,0 0 0-16,30 45 0 0,-30-45 0 15,20 31 0-15,-20-31 0 0,0 0 0 0,24 52 0 16,-24-52 0-16,14 34 0 0,-14-34 0 16,22 51 0-16,-22-51 0 0,17 32 0 15,-17-32 0-15,23 50 0 0,-23-50 0 16,16 31 0-16,-16-31 0 0,0 0 0 15,25 54 0-15,-25-54 0 0,17 33 0 16,-17-33 0-16,27 56 0 0,-27-56 0 0,18 36 0 16,-18-36 0-16,0 0 0 15,39 57 0-15,-39-57 0 0,28 36 0 0,-28-36 0 16,39 62 0-16,-39-62 0 0,27 39 0 16,-27-39 0-16,41 54 0 0,-41-54 0 15,29 33 0-15,-29-33 0 0,47 52 0 16,-47-52 0-16,32 33 0 0,-32-33 0 15,0 0 0-15,57 45 0 0,-57-45 0 16,63 48 0-16,-63-48 0 0,35 27 0 16,-35-27 0-16,65 44 0 0,-65-44 0 15,45 27 0-15,-45-27 0 0,80 37 0 0,-80-37 0 16,89 29 0-16,-89-29 0 0,0 0 0 16,86 31 0-16,-86-31 0 0,84 24 0 15,-84-24 0-15,84 27 0 0,-84-27 0 16,90 28 0-16,-90-28 0 0,89 29 0 15,-89-29 0-15,104 29 0 0,-104-29 0 16,0 0 0-16,103 28 0 0,-103-28 0 16,99 28 0-16,-99-28 0 0,110 28 0 0,-110-28 0 15,107 23 0-15,-107-23 0 0,113 19 0 16,-113-19 0-16,119 10 0 0,-119-10 0 16,120 4 0-16,-120-4 0 0,123 9 0 15,-123-9 0-15,126-4 0 0,-126 4 0 16,123-6 0-16,-123 6 0 0,121-5 0 15,-9-1 0-15,-112 6 0 0,99-6 0 16</inkml:trace>
  <inkml:trace contextRef="#ctx0" brushRef="#br0" timeOffset="7745.4">11089 13671 0 0,'0'0'2048'0,"0"0"-2048"0,0 0 0 15,0 0 0 1,0 0 0-16,0 0 0 16,0 0 0-1</inkml:trace>
  <inkml:trace contextRef="#ctx0" brushRef="#br0" timeOffset="7946.92">11089 13671 0 0,'0'0'2048'0,"0"0"-2048"16,0 0 0-16,0 0 0 15,0 0 0 1,0 0 0-16</inkml:trace>
  <inkml:trace contextRef="#ctx0" brushRef="#br0" timeOffset="8985.92">11652 13671 0 0,'0'0'2048'0,"0"0"-2048"0,0 0 0 16,0 0 0-1,0 0 0 1,0 0 0-16,0 0 0 15,9 57 0 1,-1-14 0-16,17-7 0 16,-6-17 0-1,24-3 0 1,-15-7 0-16,27-17 0 16,-19 1 0-1,5-26 0-15,-16 10 0 16,-4-13 0-1,-10 13 0-15,-23 0 0 16,12 23 0-16,0 0 0 16,-12-11 0-16,12 11 0 0,-27-5 0 15,27 5 0-15,0 0 0 0,-20-3 0 16,20 3 0-16,-9-1 0 0,9 1 0 16,-16 15 0-16,16-15 0 0,-10 11 0 15,10-11 0-15,0 0 0 0,14 11 0 16,-14-11 0-16,12 7 0 0,-12-7 0 0,52 6 0 15,-52-6 0-15,0 0 0 0,68 2 0 16,-68-2 0-16,41 0 0 0,-41 0 0 16,71 4 0-16,-71-4 0 0</inkml:trace>
  <inkml:trace contextRef="#ctx0" brushRef="#br0" timeOffset="10062.28">11673 15865 0 0,'0'0'2048'0,"0"0"-2048"0,0 0 0 16,0 0 0-1,0 0 0-15,0 0 0 16,0 0 0 0,0 0 0-16,38 37 0 15,-9-10 0 1,24-7 0-16,-20-11 0 16,17-22 0-1,-17 5 0-15,2-28 0 16,-16 11 0-1,-25-20 0 1,-2 16 0-16,-32 1 0 16,12 12 0-1,28 16 0-15,0 0 0 0,0 0 0 16,-37 8 0-16,37-8 0 0,-20 8 0 16,20-8 0-16,-1 43 0 0,1-43 0 15,3 30 0-15,-3-30 0 0,30 34 0 16,-30-34 0-16</inkml:trace>
  <inkml:trace contextRef="#ctx0" brushRef="#br0" timeOffset="29801.73">13524 9853 0 0,'0'0'2048'0,"0"0"-2048"0,0 0 0 16,0 0 0-1,0 0 0 1,-1 71 0-16,0 16 0 15,2 5 0 1,3-1 0-16,-8 6 0 16,-2-6 0-1,3-40 0 1,3 28 0-16,0-28 0 16,0 7 0-1,1-22 0 1,-1-19 0-16,0-10 0 15,0-6 0 1,0-1 0-16,0 0 0 16,0-18 0-16,0 18 0 0,0 0 0 0,1-15 0 15,-1 15 0-15,3-48 0 0,-3 48 0 16,-1-66 0-16,1 66 0 0,0 0 0 16,-4-81 0-16,4 81 0 0,5-96 0 15,-5 96 0-15</inkml:trace>
  <inkml:trace contextRef="#ctx0" brushRef="#br0" timeOffset="30316.24">13500 9734 0 0,'0'0'2048'0,"0"0"-2048"0,0 0 0 16,0 0 0-16,0 0 0 15,-42 55 0 1,-2 5 0 0,1-7 0-16,2-1 0 15,6-3 0 1,3-8 0 0,2-6 0-16,14-13 0 15,9-12 0 1,5-9 0-1,7-8 0-15,5-5 0 16,14-25 0 0,21-11 0-1,-45 48 0-15,0 0 0 0,42-49 0 16,-42 49 0-16,58-52 0 0,-58 52 0 0,0 0 0 16,61-55 0-16,-61 55 0 0,57-43 0 15,-57 43 0-15,37-31 0 0,-37 31 0 16,0 0 0-16,18-13 0 0,-18 13 0 15,0 0 0-15,9-5 0 0,-9 5 0 16,7 5 0-16,-7-5 0 0,2 12 0 16,-2-12 0-16,0 0 0 0,10 32 0 15,-10-32 0-15,18 48 0 0,-18-48 0 0,0 0 0 16,20 68 0-16,-20-68 0 0,28 78 0 16,-28-78 0-16,0 0 0 0,32 90 0 15,-32-90 0-15,34 102 0 0,-34-102 0 16,33 99 0-16</inkml:trace>
  <inkml:trace contextRef="#ctx0" brushRef="#br0" timeOffset="30720.33">13312 11276 0 0,'0'0'2048'0,"0"0"-2048"0,0 0 0 15,28 77 0 1,0 4 0-1,-1-5 0-15,-5-12 0 16,0-17 0 0,4-12 0-16,4-17 0 15,7-16 0 1,-8-23 0 0,2-21 0-16,5-23 0 15,10-17 0 1,-1-2 0-16,-14 2 0 15,-19 21 0 1</inkml:trace>
  <inkml:trace contextRef="#ctx0" brushRef="#br0" timeOffset="31129.23">13931 11468 0 0,'0'0'2048'0,"0"0"-2048"16,0 0 0-16,-31 45 0 15,-5 10 0 1,17-8 0-16,22-4 0 15,16-11 0 1,22-12 0 0,6-12 0-1,3-17 0-15,0-17 0 16,-14-9 0 0,-23-7 0-16,-15 4 0 15,-23 8 0 1,-17 12 0-1,-5 15 0-15,5 8 0 16,42-5 0-16,0 0 0 0,-30 1 0 16,30-1 0-16,0 0 0 0,-13-10 0 15,13 10 0-15</inkml:trace>
  <inkml:trace contextRef="#ctx0" brushRef="#br0" timeOffset="31483.59">14172 11557 0 0,'0'0'2048'0,"0"0"-2048"0,0 0 0 15,-4 68 0 1,6 7 0 0,12-17 0-16,8-5 0 15,-7-18 0 1,2-14 0-16,-9-15 0 15,-4-15 0 1,6-15 0 0,3-16 0-16,-5-11 0 15,0-1 0 1,5-4 0 0,9 3 0-16,8 12 0 15,7 4 0 1,-37 37 0-16,0 0 0 0,52-29 0 15,-52 29 0-15,0 0 0 0,60-19 0 16,-60 19 0-16,56-13 0 0,-56 13 0 16</inkml:trace>
  <inkml:trace contextRef="#ctx0" brushRef="#br0" timeOffset="31749.41">14816 11211 0 0,'0'0'2048'0,"0"0"-2048"0,0 0 0 16,-15 60 0-1,2 21 0-15,13 8 0 16,5 5 0-1,9-4 0 1,8-7 0-16,3-19 0 16,-11-20 0-1</inkml:trace>
  <inkml:trace contextRef="#ctx0" brushRef="#br0" timeOffset="31951.28">14546 11549 0 0,'0'0'2048'0,"0"0"-2048"15,0 0 0 1,38 7 0-16,24-12 0 16,22-5 0-1,10-7 0 1,-11 6 0-16</inkml:trace>
  <inkml:trace contextRef="#ctx0" brushRef="#br0" timeOffset="32136.95">15083 11625 0 0,'0'0'2048'0,"0"0"-2048"0,-17 39 0 16,6 8 0-1,14-1 0 1,9-4 0-16,18-6 0 16,9-15 0-1,4-16 0-15</inkml:trace>
  <inkml:trace contextRef="#ctx0" brushRef="#br0" timeOffset="32298.94">15139 11481 0 0,'0'0'2048'0,"0"0"-2048"16,0 0 0-16,0 0 0 16,0 0 0-1,35-4 0-15</inkml:trace>
  <inkml:trace contextRef="#ctx0" brushRef="#br0" timeOffset="32585.32">15473 11444 0 0,'0'0'2048'0,"-15"10"-2048"0,-20 13 0 16,-2 8 0 0,11 7 0-16,13-2 0 15,5 10 0 1,14 9 0 0,10 5 0-16,10-6 0 15,13-14 0 1,16-24 0-1,9-24 0-15</inkml:trace>
  <inkml:trace contextRef="#ctx0" brushRef="#br0" timeOffset="32935.83">15555 11621 0 0,'0'0'2048'0,"0"0"-2048"16,0 0 0-16,0 0 0 16,76 6 0-1,9-6 0 1,-13-17 0-16,-11-4 0 16,-23 1 0-1,-30 0 0 1,-30 7 0-16,-27 15 0 15,-19 14 0 1,-10 14 0 0,6 8 0-16,24 5 0 15,34 0 0 1,37-9 0-16,28-12 0 16,-51-22 0-16,0 0 0 15,85 13 0-15,-85-13 0 0,100-2 0 16,-100 2 0-16</inkml:trace>
  <inkml:trace contextRef="#ctx0" brushRef="#br0" timeOffset="33281.37">16167 11479 0 0,'0'0'2048'0,"-23"0"-2048"0,-9 0 0 15,50 0 0 1,-50 19 0-16,9 9 0 16,25-2 0-1,16 0 0 1,14 4 0-16,7 11 0 16,10 5 0-1,15 12 0 1,-16 2 0-16,-24-6 0 15,-29-9 0 1,-35-11 0 0,-20-11 0-16,-6-20 0 15,6-17 0 1,60 14 0-16,0 0 0 0,-39-25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31T10:54:44.1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33764 14173 0 0,'0'0'2048'0,"0"0"-2048"0,0 0 0 0,0 0 0 0,0 0 0 0,0 0 0 0,0 0 0 0,0 0 0 0,28 40 0 0,-7-10 0 0,-21-30 0 0,0 0 0 0,11 14 0 0,-11-14 0 0,4 5 0 0,-3-1 0 0,8 49 0 0,-2-12 0 0,0-41 0 16,-1-8 0-16,-4 4 0 15,0-34 0 1,0 10 0-16,-1 15 0 16,-1 7 0-16,0 53 0 15,0-11 0 1,0-18 0-16,0-10 0 15,0-6 0 1,0-1 0-16,0 0 0 16,0-1 0-16,0 0 0 15,0 0 0 1,0 0 0-16,0 0 0 16,0-14 0-1,0 5 0-15,0 3 0 16,0 4 0-1,0 1 0-15,0 1 0 16,0 0 0-16,0 0 0 16,0 0 0-16,0 0 0 15,0 11 0 1,0-2 0-16,0-6 0 16,0-1 0-1,0-26 0-15,0 6 0 16,0 10 0-16,0 4 0 15,0 3 0-15,0-1 0 16,0 2 0 0,0 0 0-16,0-23 0 15,0 23 0-15,0-17 0 16,0 17 0-16,0 33 0 16</inkml:trace>
  <inkml:trace contextRef="#ctx0" brushRef="#br0" timeOffset="28449.73">33849 13161 0 0,'0'0'2048'0,"-25"84"-2048"0,5-23 0 0,-9-20 0 0,13-95 0 15,9 9 0 1,-19 31 0 0</inkml:trace>
  <inkml:trace contextRef="#ctx0" brushRef="#br0" timeOffset="38050.89">33657 13223 0 0,'0'0'2048'0,"17"102"-2048"16,-5-26 0 0,-7-37 0 15,0-34 0-15,-1-7 0-1,-3 1 0 1,12-10 0-1</inkml:trace>
  <inkml:trace contextRef="#ctx0" brushRef="#br0" timeOffset="38116.87">32972 13620 0 0,'0'0'2048'0,"0"0"-2048"15,0 0 0-15,0 0 0 16,0 0 0-16,0 0 0 16</inkml:trace>
  <inkml:trace contextRef="#ctx0" brushRef="#br0" timeOffset="-153402.81">18894 9225 0 0,'0'0'2048'0,"0"0"-2048"15,0 0 0-15,0 0 0 16,-6-67 0 0,18-29 0-1,28-28 0-15,29-16 0 16,25 6 0-1,22 11 0-15,7 21 0 16,9 16 0 0,4 20 0-16,-6 18 0 15,-13 11 0 1,-49 17 0-16,14 8 0 16,-32 4 0-1,-25 6 0 1,-16 1 0-16,-9 1 0 0,0 0 0 15,0 0 0-15,4 0 0 0,-4 0 0 16,1 0 0-16,-1 0 0 0,0 0 0 16,0 0 0-16,0 0 0 0,0 0 0 15,0 0 0-15,3 1 0 0,-3-1 0 16</inkml:trace>
  <inkml:trace contextRef="#ctx0" brushRef="#br0" timeOffset="-153096.65">20368 7749 0 0,'0'0'2048'0,"0"0"-2048"0,0 0 0 16,-1 59 0-1,1 14 0 1,-5 2 0 0,1-3 0-16,0-10 0 15,3-5 0 1,8-9 0-16,-4-13 0 16,-1-15 0-1,-1-18 0 1</inkml:trace>
  <inkml:trace contextRef="#ctx0" brushRef="#br0" timeOffset="-152905.58">20291 7529 0 0,'0'0'2048'0,"0"0"-2048"0,0 0 0 16,0 0 0 0,0 0 0-1</inkml:trace>
  <inkml:trace contextRef="#ctx0" brushRef="#br0" timeOffset="-152355.58">20551 7768 0 0,'0'0'2048'0,"0"0"-2048"0,0 0 0 16,1 57 0 0,1 6 0-16,-6-3 0 15,0-4 0 1,-5-2 0-16,1-8 0 15,8-8 0 1,3-11 0 0,1-13 0-16,-2-10 0 15,3-14 0 1,2-19 0-16,0-17 0 16,8-12 0-1,-1-4 0 1,5-4 0-16,-19 66 0 0,0 0 0 15,14-65 0-15,-14 65 0 0,0 0 0 16,17-59 0-16,-17 59 0 0,19-48 0 16,-19 48 0-16,0 0 0 0,25-35 0 15,-25 35 0-15,31-23 0 0,-31 23 0 16,37-9 0-16,-37 9 0 0,0 0 0 16,49 7 0-16,-49-7 0 0,53 28 0 15,-53-28 0-15,56 47 0 0,-56-47 0 0,0 0 0 16,51 60 0-16,-51-60 0 0,36 74 0 15,-36-74 0-15,25 85 0 0,-25-85 0 16,0 0 0-16,11 81 0 0,-11-81 0 16,5 75 0-16,-5-75 0 0,-4 64 0 15,4-64 0-15,0 0 0 0,-6 45 0 16,6-45 0-16,-6 28 0 0,6-28 0 16,-5 9 0-16,5-9 0 0,-5-19 0 15,5 19 0-15</inkml:trace>
  <inkml:trace contextRef="#ctx0" brushRef="#br0" timeOffset="-152003.95">21551 7669 0 0,'0'0'2048'0,"0"0"-2048"15,0 0 0-15,0 0 0 16,0 0 0 0,-58 51 0-1,-12 12 0-15,17 0 0 16,11-1 0 0,15 4 0-16,18-7 0 15,15-6 0 1,12-8 0-1,15-5 0-15,5-9 0 16,6-11 0 0,6-8 0-16,-3-15 0 15,-12-14 0 1</inkml:trace>
  <inkml:trace contextRef="#ctx0" brushRef="#br0" timeOffset="-151553.89">21761 7779 0 0,'0'0'2048'0,"0"0"-2048"0,24 54 0 16,2 7 0-1,-2 1 0-15,-2 2 0 16,-13 1 0 0,-5-6 0-16,0-14 0 15,-1-10 0 1,-10-17 0 0,-3-13 0-16,1-19 0 15,5-17 0 1,3-15 0-16,10-19 0 15,4-4 0 1,9 1 0 0,15-4 0-16,-6 15 0 15,-31 57 0-15,0 0 0 0,0 0 0 16,27-42 0-16,-27 42 0 0,26-29 0 16,-26 29 0-16,27-18 0 0,-27 18 0 15,0 0 0-15,32-17 0 0,-32 17 0 16,31-10 0-16,-31 10 0 0,36-10 0 15,-36 10 0-15,0 0 0 0,50-6 0 0,-50 6 0 16,43-12 0-16,-43 12 0 0</inkml:trace>
  <inkml:trace contextRef="#ctx0" brushRef="#br0" timeOffset="-151055.22">22277 7887 0 0,'0'0'2048'0,"0"0"-2048"16,0 0 0-16,0 0 0 15,0 0 0 1,62 19 0-1,0-13 0 1,-6-13 0-16,-8-4 0 16,-5-9 0-1,-6-3 0-15,-9-1 0 16,-14 3 0 0,-14 2 0-16,-17 4 0 15,-17 14 0 1,-11 14 0-1,-1 18 0-15,-5 6 0 16,10 16 0 0,41-53 0-16,0 0 0 0,-25 62 0 0,25-62 0 15,0 0 0-15,-21 70 0 0,21-70 0 16,-3 64 0-16,3-64 0 0,13 58 0 16,-13-58 0-16,0 0 0 0,30 50 0 15,-30-50 0-15,52 30 0 0,-52-30 0 16,69 11 0-16,-69-11 0 0,0 0 0 15,87-10 0-15,-87 10 0 0,85-27 0 0,-85 27 0 16</inkml:trace>
  <inkml:trace contextRef="#ctx0" brushRef="#br0" timeOffset="-150556.45">23092 7908 0 0,'0'0'2048'0,"0"0"-2048"16,0 0 0-1,0 0 0-15,0 0 0 16,0 0 0 0,-62 14 0-16,-1 15 0 15,18 4 0 1,14 5 0-1,9 3 0-15,10-6 0 16,20-10 0 0,16-15 0-16,14-13 0 15,3-17 0 1,3-13 0 0,-4 1 0-16,-6-9 0 15,-8 6 0 1,-26 35 0-16,0 0 0 0,0 0 0 0,22-27 0 15,-22 27 0-15,10-18 0 0,-10 18 0 16,-2-1 0-16,2 1 0 0,0 0 0 16,-13 16 0-16,13-16 0 0,-23 27 0 0,23-27 0 15,-25 33 0-15,25-33 0 16,0 0 0-16,-9 38 0 0,9-38 0 0,-8 40 0 16,8-40 0-16,6 45 0 0,-6-45 0 15,12 37 0-15,-12-37 0 0,0 0 0 16,26 32 0-16,-26-32 0 0,38 22 0 15,-38-22 0-15,23 10 0 0,-23-10 0 16</inkml:trace>
  <inkml:trace contextRef="#ctx0" brushRef="#br0" timeOffset="-150169.72">23628 7845 0 0,'0'0'2048'0,"0"0"-2048"16,0 0 0-16,0 0 0 15,0 0 0 1,-61 18 0-16,9 10 0 16,23 3 0-1,22 5 0 1,21 1 0-16,17 5 0 15,16 6 0 1,1 8 0-16,1 0 0 16,-1 5 0-1,-9-9 0 1,-16-5 0-16,-15-11 0 16,-15-13 0-1,-18-7 0-15,25-16 0 16,0 0 0-16,-41 9 0 0,41-9 0 15,-46-9 0-15,46 9 0 0,0 0 0 16,-51-24 0-16,51 24 0 0,-36-41 0 16,36 41 0-16,-30-52 0 0,30 52 0 15</inkml:trace>
  <inkml:trace contextRef="#ctx0" brushRef="#br0" timeOffset="-149755.25">23924 8035 0 0,'0'0'2048'0,"0"0"-2048"15,57 19 0 1,7-4 0-16,14-17 0 16,-4-7 0-1,-6-7 0-15,-14-8 0 16,-4 3 0-1,-17-5 0-15,-20 3 0 16,-22 1 0 0,-20 11 0-1,-20 13 0-15,-18 14 0 16,-6 14 0 0,7 8 0-16,8 12 0 15,21 7 0 1,37-57 0-16,0 0 0 0,-18 55 0 15,18-55 0-15,3 51 0 0,-3-51 0 16,0 0 0-16,30 51 0 0,-30-51 0 16,49 43 0-16,-49-43 0 0,65 36 0 15,-65-36 0-15,76 15 0 0,-76-15 0 16,0 0 0-16,92 1 0 0,-92-1 0 0,93-11 0 16,-93 11 0-16</inkml:trace>
  <inkml:trace contextRef="#ctx0" brushRef="#br0" timeOffset="-149138.55">24931 8166 0 0,'0'0'2048'0,"0"0"-2048"0,0 0 0 15,0 0 0 1,0 0 0-1,-83 7 0 1,-19 20 0-16,22 14 0 16,28 6 0-1,20 2 0 1,18-9 0-16,28-14 0 16,13-7 0-1,15-16 0-15,13-13 0 16,-1-14 0-1,8-14 0 1,-5-14 0 0,-57 52 0-16,0 0 0 0,0 0 0 0,56-68 0 15,-56 68 0-15,61-92 0 0,-61 92 0 16,57-97 0-16,-57 97 0 0,40-82 0 16,-40 82 0-16,22-69 0 0,-22 69 0 0,0 0 0 15,10-60 0-15,-10 60 0 0,3-49 0 16,-3 49 0-16,0-39 0 0,0 39 0 15,0 0 0-15,0 0 0 0,0-29 0 16,0 29 0-16,-2-21 0 0,2 21 0 16,0 0 0-16,-1-7 0 0,1 7 0 15,-1 10 0-15,1-10 0 0,-6 29 0 16,6-29 0-16,0 0 0 0,-6 47 0 0,6-47 0 16,-10 65 0-16,10-65 0 0,-13 83 0 15,13-83 0-15,-14 89 0 0,14-89 0 16,0 0 0-16,-13 95 0 0,13-95 0 15,-14 97 0-15,14-97 0 0,-17 104 0 16,17-104 0-16,0 0 0 0,-17 101 0 16,17-101 0-16,-10 88 0 0,10-88 0 15,3 69 0-15,-3-69 0 0,13 55 0 0</inkml:trace>
  <inkml:trace contextRef="#ctx0" brushRef="#br0" timeOffset="-146287.31">17541 12024 0 0,'0'0'2048'0,"0"0"-2048"0,0 0 0 16,0 0 0-16,-41-49 0 15,12 14 0 1,14-33 0 0,19-16 0-16,14-8 0 15,15 2 0 1,19-2 0-1,21 3 0-15,2 17 0 16,1 14 0 0,15 6 0-16,2 11 0 15,6 2 0 1,10 10 0-16,1 6 0 16,-2 10 0-1,-108 13 0-15,0 0 0 0,104-9 0 16,-104 9 0-16,0 0 0 0,99 1 0 15,-99-1 0-15,90 8 0 0,-90-8 0 16,0 0 0-16,52 4 0 0,-52-4 0 16,65 25 0-16,-65-25 0 0,0 0 0 15,42 20 0-15,-42-20 0 0,61 21 0 16,-61-21 0-16,0 0 0 0,40 13 0 0,-40-13 0 16,17 7 0-16,-17-7 0 0,9 3 0 15,-9-3 0-15,2 0 0 0,-2 0 0 16,0 0 0-16,1 1 0 0,-1-1 0 15,1 0 0-15,-1 0 0 0,0 0 0 16,11 11 0-16,-11-11 0 0,9 9 0 16,-9-9 0-16,4 4 0 0,-4-4 0 15,0 0 0-15,2 2 0 0,-2-2 0 16,0 2 0-16,0-2 0 0,0 0 0 0,1 0 0 16,-1 0 0-16,0 0 0 0,0 0 0 15,0 0 0-15,0 0 0 0,0 0 0 16,0 0 0-16,0 0 0 0,0 0 0 15,0 0 0-15,0 0 0 0,0 0 0 16,0 0 0-16,0 0 0 0,0 0 0 16,0 0 0-16,0 0 0 0,0 0 0 15,0 0 0-15,0 0 0 0,0 0 0 16,0 0 0-16,0 0 0 0,0 0 0 0,0 0 0 16,0 0 0-16,0 0 0 0,0 0 0 15,0 0 0-15,0 0 0 0,0 0 0 16,0 0 0-16,0 0 0 0,0 0 0 15,0 0 0-15,0 0 0 0,0 0 0 16,0 0 0-16,0 0 0 0,0 0 0 16,0 0 0-16,0 0 0 0,0 0 0 15,-2 3 0-15,2-3 0 0,0 0 0 0,-1 2 0 16,1-2 0-16,-1 2 0 16,1-2 0-16,0 0 0 0,0 0 0 0,0 0 0 15,0 0 0-15,0 0 0 0,0 0 0 16,0 0 0-16,0 0 0 0,0 0 0 15,0 0 0-15,0 0 0 0,0 0 0 16,0 0 0-16,0 0 0 0,0 0 0 16,0 0 0-16,0 0 0 0,0 0 0 15,0 0 0-15,0 0 0 0,0 0 0 16,0 1 0-16,0-1 0 0,0 0 0 0,0 0 0 16,0 0 0-16,0 0 0 0,0 0 0 15,0 0 0-15,0 0 0 0,0 0 0 16,0 0 0-16,0 0 0 0,0 0 0 15,0 0 0-15,0 0 0 0,0 0 0 16,0 0 0-16,0 0 0 0,0 0 0 16,0 0 0-16,0 0 0 0,0 0 0 15,0 0 0-15,0 0 0 0,0 0 0 0,0 0 0 16,0 0 0-16,0 0 0 16,0 3 0-16,0-3 0 0,0 0 0 0,0 2 0 15,0-2 0-15,1 1 0 0,-1-1 0 16,0 0 0-16,0 0 0 0,0 0 0 15,0 0 0-15,0 0 0 0,0 0 0 16,0 0 0-16,0 0 0 0,0 0 0 16,0 0 0-16,0 0 0 0,0 0 0 15,0 0 0-15,0 0 0 0,0 0 0 16,0 0 0-16,0 0 0 0,0 0 0 0,0 0 0 16,0 0 0-16,0 0 0 0,0 0 0 15,0 0 0-15,0 0 0 0,0 0 0 16,0 0 0-16,0 0 0 0,0 0 0 15,0 0 0-15,0 0 0 0,0 0 0 16,0 0 0-16,0 0 0 0,0 0 0 16,0 0 0-16,0 0 0 0,0 0 0 15,0 0 0-15,0 0 0 0,0 0 0 16,0 0 0-16,0 0 0 0,0 0 0 0,0 0 0 16,0 0 0-16,0 0 0 0,0 0 0 15,0 0 0-15,0 0 0 0,1-5 0 16,-1 5 0-16,0 0 0 0,1-4 0 15,-1 4 0-15,0-2 0 0,0 2 0 16,0 0 0-16,0 0 0 0,0 0 0 16,0-1 0-16,0 1 0 0,1 0 0 0,-1 0 0 15,0 0 0-15,0 0 0 16,0 0 0-16,0 0 0 0,0 0 0 0,0 0 0 16,0 0 0-16,0 0 0 0,0 0 0 15,0 0 0-15,0 0 0 0,0 0 0 16,0 0 0-16,0 0 0 0,0-2 0 15,0 2 0-15,0 0 0 0,0 0 0 16,0 0 0-16,0 0 0 0,0 0 0 16,0 0 0-16,0 0 0 0,0 0 0 15,0 0 0-15,0 0 0 0,0 0 0 16,0 0 0-16,0 0 0 0,0 0 0 0,0 0 0 16,0 0 0-16,0 0 0 0,0 0 0 15,0 0 0-15,0 0 0 0,0 0 0 16,0 0 0-16,0 0 0 0,0 0 0 15,0 0 0-15,0 0 0 0,-1 0 0 16,1 0 0-16,-1 2 0 0,1-2 0 16,0 0 0-16,-1 1 0 0,1-1 0 15,0 0 0-15,0 0 0 0,0 0 0 16,0 0 0-16,0 0 0 0,0 0 0 0,0 0 0 16,0 0 0-16,0 0 0 0,0 0 0 15,0 0 0-15,0 0 0 0,0 0 0 16,0 0 0-16,0 0 0 0,0 0 0 15,0 0 0-15,0 0 0 0,0 0 0 16,0 0 0-16,0 0 0 0,1 0 0 16,-1 0 0-16,0 0 0 0,1-1 0 15,-1 1 0-15,0 0 0 0,0 0 0 16,0 0 0-16,0 0 0 0,0 0 0 0,0 0 0 16,0 0 0-16,0 0 0 0,0 0 0 15,0 0 0-15,0 0 0 0,0 0 0 16,0 0 0-16,0 0 0 0,0 0 0 15,0 0 0-15,0 0 0 0,0 0 0 16,0 0 0-16,0 0 0 0,0 0 0 16,0 0 0-16,0 0 0 0,2 1 0 15,-2-1 0-15,1 0 0 0</inkml:trace>
  <inkml:trace contextRef="#ctx0" brushRef="#br0" timeOffset="-145340">19354 11024 0 0,'0'0'2048'0,"0"0"-2048"16,0 0 0-16,0 0 0 15,0 0 0 1,0 0 0-16,0 0 0 16,0 0 0-1,0 0 0 1,-13 61 0-16,3-15 0 15,11 27 0 1,1-27 0 0,3 15 0-16,-3-23 0 15,-1 13 0 1,-1-20 0-16,0-16 0 16,11-7 0-1,-11-8 0-15,0 0 0 0,8 5 0 16,-8-5 0-16</inkml:trace>
  <inkml:trace contextRef="#ctx0" brushRef="#br0" timeOffset="-145165.78">19325 10897 0 0,'0'0'2048'0,"0"0"-2048"0,0 0 0 16,0 0 0 0,0 0 0-16</inkml:trace>
  <inkml:trace contextRef="#ctx0" brushRef="#br0" timeOffset="-144621.9">19467 11012 0 0,'0'0'2048'0,"0"0"-2048"0,5 63 0 16,6 9 0-16,12-15 0 15,-1-5 0 1,1-1 0-16,-4-10 0 15,-4-3 0 1,-13-4 0 0,6-14 0-16,-9-7 0 15,-3-13 0 1,8-19 0-16,3-10 0 16,-6-13 0-1,1-1 0 1,7-6 0-16,12-1 0 15,1 1 0 1,-22 49 0-16,0 0 0 0,0 0 0 16,16-37 0-16,-16 37 0 0,21-31 0 15,-21 31 0-15,26-22 0 0,-26 22 0 16,0 0 0-16,22-7 0 0,-22 7 0 16,23 10 0-16,-23-10 0 0,29 24 0 0,-29-24 0 15,0 0 0-15,28 33 0 0,-28-33 0 16,30 44 0-16,-30-44 0 0,24 53 0 15,-24-53 0-15,0 0 0 0,14 65 0 16,-14-65 0-16,0 69 0 0,0-69 0 16,-9 65 0-16,9-65 0 0,0 0 0 15,-2 54 0-15,2-54 0 0,5 42 0 16,-5-42 0-16,12 18 0 0,-12-18 0 0</inkml:trace>
  <inkml:trace contextRef="#ctx0" brushRef="#br0" timeOffset="-144287.59">20289 10938 0 0,'0'0'2048'0,"0"0"-2048"15,0 0 0-15,-73 44 0 16,-5 14 0 0,18 1 0-1,23-2 0 1,21 1 0-16,15 5 0 16,12-7 0-1,11-6 0-15,14-13 0 16,13-17 0-1,1-19 0-15,9-19 0 16,2-15 0 0</inkml:trace>
  <inkml:trace contextRef="#ctx0" brushRef="#br0" timeOffset="-143480.1">20546 11020 0 0,'0'0'2048'0,"0"0"-2048"0,0 0 0 15,0 0 0 1,1 57 0-16,-3 9 0 16,0-2 0-1,1-2 0 1,2-10 0-16,-1-8 0 15,5-6 0 1,-1-14 0-16,3-12 0 16,-3-6 0-1,-5-8 0 1,2-20 0-16,19-17 0 16,-3-11 0-1,0-10 0 1,-17 60 0-16,0 0 0 0,28-69 0 0,-28 69 0 15,26-71 0-15,-26 71 0 0,0 0 0 16,28-64 0-16,-28 64 0 0,27-51 0 16,-27 51 0-16,23-33 0 0,-23 33 0 15,0 0 0-15,21-15 0 0,-21 15 0 16,14-4 0-16,-14 4 0 0,20 7 0 16,-20-7 0-16,0 0 0 0,25 24 0 15,-25-24 0-15,32 29 0 0,-32-29 0 0,40 32 0 16,-40-32 0-16,0 0 0 0,44 38 0 15,-44-38 0-15,44 36 0 0,-44-36 0 16,0 0 0-16,52 26 0 0,-52-26 0 16,50 17 0-16,-50-17 0 0,54 4 0 15,-54-4 0-15,0 0 0 0,52-5 0 16,-52 5 0-16,48-14 0 0,-48 14 0 16,45-26 0-16,-45 26 0 0,0 0 0 0,36-36 0 15,-36 36 0-15,24-36 0 0,-24 36 0 16,6-36 0-16,-6 36 0 0,0 0 0 15,-16-30 0-15,16 30 0 0,-36-22 0 16,36 22 0-16,-47-16 0 0,47 16 0 16,-58-1 0-16,58 1 0 0,0 0 0 15,-57 16 0-15,57-16 0 0,-47 23 0 16,47-23 0-16,-34 35 0 0,34-35 0 16,0 0 0-16,-21 47 0 0,21-47 0 0,-16 55 0 15,16-55 0-15,2 68 0 16,-2-68 0-16,0 0 0 0,10 70 0 0,-10-70 0 15,18 70 0-15,-18-70 0 0,38 66 0 16,-38-66 0-16,0 0 0 0,46 45 0 16,-46-45 0-16,62 37 0 0,-62-37 0 15,83 11 0-15,-83-11 0 0,96-8 0 16,-96 8 0-16,0 0 0 0,89-19 0 16,-11-9 0-16,-78 28 0 0,0 0 0 0,0 0 0 15,29-10 0-15</inkml:trace>
  <inkml:trace contextRef="#ctx0" brushRef="#br0" timeOffset="-143005.62">21938 11126 0 0,'0'0'2048'0,"0"0"-2048"16,0 0 0-16,-53-27 0 15,15 7 0 1,-17 13 0-16,21 5 0 15,-34 39 0 1,2 16 0 0,27-21 0-16,14 15 0 15,11-17 0 1,14 9 0-16,2-12 0 16,34-15 0-1,22-18 0 1,9-19 0-16,5-5 0 15,1-7 0 1,-30 15 0-16,-43 22 0 16,0 0 0-16,49-30 0 0,-49 30 0 15,29-19 0-15,-29 19 0 0,14-8 0 16,-14 8 0-16,0 0 0 0,-16 9 0 16,16-9 0-16,-14 8 0 0,14-8 0 15,-29 32 0-15,29-32 0 0,0 0 0 16,-21 23 0-16,21-23 0 0,-9 51 0 15,9-51 0-15,-4 35 0 0,4-35 0 16,0 0 0-16,25 53 0 0,-25-53 0 16,18 34 0-16,-18-34 0 0,50 27 0 15,-50-27 0-15,0 0 0 0,32 15 0 0,-32-15 0 16,57-12 0-16,-57 12 0 0</inkml:trace>
  <inkml:trace contextRef="#ctx0" brushRef="#br0" timeOffset="-142623.02">22448 10859 0 0,'0'0'2048'0,"0"0"-2048"0,0 0 0 16,-54 14 0-1,4 4 0-15,14 3 0 16,19 16 0 0,18 6 0-1,17 1 0-15,17 11 0 16,10 8 0 0,13 14 0-16,3-4 0 15,-11-6 0 1,-16-6 0-16,-14-13 0 15,-23-8 0 1,-25-11 0 0,-13-14 0-16,-6-16 0 15,47 1 0-15,0 0 0 0,-42-20 0 16,42 20 0-16,0 0 0 0,-29-37 0 16,29 37 0-16</inkml:trace>
  <inkml:trace contextRef="#ctx0" brushRef="#br0" timeOffset="-142223.33">22624 11170 0 0,'0'0'2048'0,"0"0"-2048"16,0 0 0-16,61 2 0 16,23-10 0-1,-1-3 0 1,-5-4 0-16,-7-2 0 15,-12 0 0 1,-17 0 0-16,-15-6 0 16,-23-4 0-1,-20-1 0 1,-21 8 0-16,-29 10 0 16,-8 17 0-1,-2 14 0-15,6 19 0 16,19 9 0-1,21 2 0 1,30-51 0-16,0 0 0 0,0 0 0 0,-3 56 0 16,3-56 0-16,21 65 0 0,-21-65 0 15,47 60 0-15,-47-60 0 0,0 0 0 0,68 48 0 16,-68-48 0-16,80 38 0 0,-80-38 0 16,93 29 0-16,-93-29 0 0,103 9 0 15,-103-9 0-15,0 0 0 0,94-13 0 16</inkml:trace>
  <inkml:trace contextRef="#ctx0" brushRef="#br0" timeOffset="-141594.62">23589 11182 0 0,'0'0'2048'0,"0"0"-2048"0,0 0 0 15,0 0 0-15,0 0 0 16,0 0 0 0,-71-14 0-16,-6 10 0 15,6 14 0 1,10 16 0-16,11 13 0 16,10 10 0-1,19-3 0 1,14-3 0-16,19-5 0 15,15-14 0 1,26-16 0-16,6-26 0 16,7-13 0-1,-3-14 0 1,-63 45 0-16,0 0 0 0,54-61 0 0,-54 61 0 16,52-74 0-16,-52 74 0 15,35-73 0-15,-35 73 0 0,27-73 0 16,-27 73 0-16,15-70 0 0,-15 70 0 15,0 0 0-15,3-63 0 0,-3 63 0 16,-3-62 0-16,3 62 0 0,-8-52 0 16,8 52 0-16,-5-40 0 0,5 40 0 15,0 0 0-15,-3-25 0 0,3 25 0 0,1-12 0 16,-1 12 0-16,4-2 0 0,-4 2 0 16,0 0 0-16,12 20 0 0,-12-20 0 15,9 30 0-15,-9-30 0 0,6 49 0 16,-6-49 0-16,5 65 0 0,-5-65 0 15,0 0 0-15,-4 75 0 0,4-75 0 16,-7 85 0-16,7-85 0 0,-14 97 0 16,14-97 0-16,-11 94 0 0,11-94 0 0,0 0 0 15,-12 89 0-15,12-89 0 0,-9 88 0 16,9-88 0-16,-2 89 0 0,2-89 0 16,4 77 0-16,-4-77 0 0,0 0 0 15,13 58 0-15,-13-58 0 0,22 47 0 16,-22-47 0-16,30 27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01T07:52:32.19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8561 10531 0 0,'0'0'2048'0,"0"0"-2048"16,0 0 0-16,0 0 0 15,13-25 0-15,-2 5 0 16,1-17 0-16,-5 12 0 15,5-29 0 1,-5 17 0 0,-2-25 0-16,-2 19 0 15,6-23 0 1,-2 22 0-16,-4-30 0 16,-1 26 0-1,10-23 0-15,-3 27 0 16,-6-15 0-1,-1 21 0-15,-1 4 0 16,-1 34 0-16,0 0 0 16,0 0 0-16,2-18 0 0,-2 18 0 15,0-8 0-15,0 8 0 0,0-5 0 16,0 5 0-16,0 0 0 0,13 19 0 0,-13-19 0 16,10 14 0-16,-10-14 0 0,18 53 0 15,-18-53 0-15,26 69 0 0,-26-69 0 16,0 0 0-16,22 79 0 0,-22-79 0 15,18 82 0-15,-18-82 0 0,11 84 0 16,-11-84 0-16,4 81 0 0,-4-81 0 16,0 0 0-1,2 48 0-15,-2-48 0 0,13 79 0 0,-13-79 0 16,9 50 0-16,-9-50 0 0,0 0 0 16,21 57 0-16,-21-57 0 0,15 37 0 15,-15-37 0-15,34 23 0 0,-34-23 0 16,22 12 0-16,-22-12 0 0,0 0 0 0,32-7 0 15,-32 7 0-15,20-7 0 0,-20 7 0 16,37-42 0-16,-37 42 0 0,23-30 0 16,-23 30 0-16,0 0 0 0,20-69 0 15,-20 69 0-15,19-79 0 0,-19 79 0 16,13-80 0-16,-13 80 0 0,9-80 0 16,-9 80 0-16,0 0 0 0,2-80 0 0,-2 80 0 15,5-79 0-15,-5 79 0 0,9-78 0 16,-9 78 0-16,0 0 0 0,5-44 0 15,-5 44 0-15,7-61 0 0,-7 61 0 16,7-41 0-16,-7 41 0 0,8-56 0 16,-8 56 0-16,0 0 0 0,5-34 0 15,-5 34 0-15,3-18 0 0,-3 18 0 16,0-7 0-16,0 7 0 0</inkml:trace>
  <inkml:trace contextRef="#ctx0" brushRef="#br0" timeOffset="380.9">9625 9713 0 0,'0'0'2048'0,"15"35"-2048"0,5 38 0 15,-13 8 0 1,0-2 0 0,-14 1 0-1,-4 1 0-15,-8 5 0 16,-3-5 0-16,1-1 0 15,0-8 0 1,-10-1 0 0,12-30 0-16,-13 15 0 15</inkml:trace>
  <inkml:trace contextRef="#ctx0" brushRef="#br0" timeOffset="912">8097 9662 0 0,'0'0'2048'0,"0"0"-2048"16,-24 9 0-16,6-3 0 15,-28 20 0 1,13-8 0 0,-5 31 0-16,14-20 0 15,-24 42 0-15,5 9 0 16,6 4 0 0,12 1 0-1,2 5 0-15,18-1 0 16,5 1 0-1,9 3 0-15,15-3 0 16,5-3 0-16,12-8 0 16,8 2 0-1,-49-81 0-15,0 0 0 0,59 75 0 16,-59-75 0-16,61 68 0 0,-61-68 0 16,0 0 0-1</inkml:trace>
  <inkml:trace contextRef="#ctx0" brushRef="#br0" timeOffset="3999.92">13870 14559 0 0,'0'0'2048'0,"0"0"-2048"0,0 0 0 16,0 0 0-16,17 52 0 15,-5-13 0 1,2 29 0-16,-4-25 0 16,-5 34 0-1,-2-26 0 1,6 30 0-16,-2-28 0 16,4 12 0-1,-5-22 0-15,-3-23 0 16,-1-13 0-1,-1-5 0-15,7 1 0 16,-2-2 0 0,0-40 0-1,-6 39 0-15,0 0 0 0,0 0 0 0,3-29 0 16,-3 29 0-16,12-66 0 0,-12 66 0 16,24-72 0-16,-24 72 0 0,15-41 0 0,-15 41 0 15,0 0 0-15,31-69 0 0,-31 69 0 16,21-45 0-16,-21 45 0 0,39-63 0 15,-39 63 0-15,0 0 0 0,26-39 0 16,-26 39 0-16,33-49 0 0,-33 49 0 16,22-31 0-16,-22 31 0 0,0 0 0 15,11-14 0-15,-11 14 0 0,24-3 0 0,-24 3 0 16,18-2 0-16,-18 2 0 0,30 33 0 16,-30-33 0-16,0 0 0 0,31 52 0 15,-31-52 0-15,20 35 0 0,-20-35 0 16,25 78 0-16,-25-78 0 0,0 0 0 15,16 56 0-15,-16-56 0 0,24 72 0 16,-24-72 0-16,14 46 0 0,-14-46 0 0,0 0 0 16,6 48 0-16,-6-48 0 0,4 28 0 15,-4-28 0-15,1 12 0 0,-1-12 0 16,0 6 0-16,0-6 0 16,0 0 0-16,0 2 0 0,0-2 0 15,6-29 0-15,-6 29 0 0,4-22 0 16,-4 22 0-16,6-61 0 0,-6 61 0 15,0 0 0-15,3-43 0 0,-3 43 0 16,7-69 0-16,-7 69 0 0,7-46 0 0,-7 46 0 16,0 0 0-16,17-65 0 0,-17 65 0 15,13-41 0-15,-13 41 0 0,36-36 0 16,-36 36 0-16,24-21 0 0,-24 21 0 16,0 0 0-16,58 5 0 0,-58-5 0 0,42 7 0 15,-42-7 0-15,66 37 0 0,-66-37 0 16,0 0 0-16,66 54 0 0,-66-54 0 15,57 72 0-15,-57-72 0 0,46 82 0 16,-46-82 0-16,45 93 0 0,-45-93 0 16,0 0 0-16,38 101 0 0,-38-101 0 15,31 108 0-15,-31-108 0 0,19 104 0 16</inkml:trace>
  <inkml:trace contextRef="#ctx0" brushRef="#br0" timeOffset="11894.95">20581 16004 0 0,'0'0'2048'0,"0"0"-2048"0,25 51 0 16,-7-12 0-16,-4 15 0 15,-7-21 0 17,-15 44 0-32,-7 10 0 15,4 3 0 1,2 7 0-16,-6 1 0 15,7-4 0 1,4-40 0-16,-6 25 0 16,6-30 0-16,3 7 0 15,0-23 0 1,1-17 0-16</inkml:trace>
  <inkml:trace contextRef="#ctx0" brushRef="#br0" timeOffset="12330.39">20584 16004 0 0,'0'0'2048'15,"0"0"-2048"-15,66-31 0 16,3 6 0 0,-9 20 0-16,-8 13 0 15,-7 14 0 1,6 24 0-16,-1 2 0 16,-12 16 0-1,-17-11 0 1,-19 10 0-16,-14-5 0 15,-9-17 0 1,-15-9 0-16,-12-8 0 16,-5-15 0-1,-3 1 0-15,-3-14 0 16,10-33 0-16,49 37 0 16,0 0 0-16,-49-40 0 0,49 40 0 15,-48-39 0-15,48 39 0 0,-42-35 0 16,42 35 0-16,-24-3 0 0</inkml:trace>
  <inkml:trace contextRef="#ctx0" brushRef="#br0" timeOffset="13062.68">21474 16306 0 0,'0'0'2048'0,"0"0"-2048"16,0 0 0-16,0 0 0 31,0 0 0-31,0 0 0 16,0 0 0 0,48-20 0-16,-11-18 0 15,-29 5 0 1,-19-2 0-16,-17-5 0 15,-12 1 0 1,-11 17 0-16,-6 9 0 16,-2 16 0-1,1 18 0-15,8 5 0 16,15 10 0 0,19 7 0-1,18 3 0-15,-2-46 0 16,0 0 0-16,24 46 0 0,-24-46 0 0,43 33 0 15,-43-33 0-15,0 0 0 0,60 17 0 0,-60-17 0 16,72 14 0-16,-72-14 0 0,74 9 0 0,-74-9 0 16,69 3 0-16,-69-3 0 0,66-2 0 15,-66 2 0-15,52-9 0 0,-52 9 0 16,0 0 0-16,34-19 0 0,-34 19 0 16,19-25 0-16,-19 25 0 0,8-22 0 15,-8 22 0-15,-2-17 0 0,2 17 0 16,0 0 0-16,-6-10 0 0,6 10 0 15,-16 2 0-15,16-2 0 0,-19 15 0 0,19-15 0 16,-25 29 0-16,25-29 0 0,0 0 0 16,-18 43 0-16,18-43 0 0,-11 58 0 15,11-58 0-15,-2 52 0 0,2-52 0 0,15 54 0 16,-15-54 0-16,15 70 0 0,-15-70 0 16,21 60 0-16,-21-60 0 0,0 0 0 15,26 47 0-15,-26-47 0 0,10 50 0 16</inkml:trace>
  <inkml:trace contextRef="#ctx0" brushRef="#br0" timeOffset="13305.51">22002 16333 0 0,'0'0'2048'0,"0"0"-2048"0,0 0 0 16,0 0 0-16,0 0 0 15,0 0 0 1</inkml:trace>
  <inkml:trace contextRef="#ctx0" brushRef="#br0" timeOffset="13875.16">22625 16012 0 0,'0'0'2048'0,"0"0"-2048"0,-7-28 0 16,9 35 0-16,0 4 0 15,-50-45 0-15,-4 4 0 16,4 15 0 0,11 28 0-1,0 10 0-15,14 11 0 16,16 6 0 0,11 6 0-16,18 6 0 15,21 19 0 1,8 1 0-16,-2-11 0 15,-11-5 0 1,-10-8 0-16,-9 0 0 16,-10 5 0-1,-9-53 0-15,0 0 0 16,0 57 0-16,0-57 0 0,-10 48 0 16,10-48 0-16,-21 38 0 0,21-38 0 15,-27 19 0-15,27-19 0 0,-27-10 0 16,27 10 0-16,0 0 0 0,-38-33 0 0,38 33 0 0,-47-53 0 15,47 53 0-15,-47-62 0 16,47 62 0-16,-46-65 0 0,46 65 0 0,0 0 0 16,-36-67 0-16,36 67 0 0,-36-37 0 15</inkml:trace>
  <inkml:trace contextRef="#ctx0" brushRef="#br0" timeOffset="19739">25542 10632 0 0,'0'0'2048'0,"0"0"-2048"16,0 0 0 0,0 0 0-16,0 0 0 15,0 0 0 1,19 71 0-16,-5-19 0 16,2 23 0-16,-5-28 0 15,3 25 0 1,-4-25 0-16,-1 6 0 15,-3-21 0 1,-4-17 0-16,-1-9 0 16,6-56 0-1,-1 11 0-15,15-47 0 16,6-12 0 0,-27 98 0-16,0 0 0 0,17-57 0 15,-17 57 0-15,34-74 0 0,-34 74 0 0,0 0 0 16,23-45 0-16,-23 45 0 0,29-45 0 15,-29 45 0-15,20-28 0 0,-20 28 0 16,0 0 0-16,29 12 0 0,-29-12 0 16,19 12 0-16,-19-12 0 0,13 74 0 15,-13-74 0-15,0 0 0 0,10 93 0 16,-10-93 0-16,6 56 0 0,-6-56 0 0,-1 62 0 16,1-62 0-16,0 0 0 0,-3 38 0 15,3-38 0-15,-1 17 0 0,1-17 0 16,0 7 0-16,0-7 0 0,0 0 0 15,-1 3 0-15,1-3 0 0,18-37 0 16,-18 37 0-16,12-29 0 0,-12 29 0 16,35-64 0-16,-35 64 0 0,0 0 0 15,24-43 0-15,-24 43 0 0,42-72 0 16,-42 72 0-16,29-48 0 0,-29 48 0 16,0 0 0-16,54-45 0 0,-54 45 0 0,37-28 0 15,-37 28 0-15,50-8 0 0,-50 8 0 16,0 0 0-1,33-1 0-15,-33 1 0 0,46 27 0 16,-46-27 0-16,30 19 0 0,-30-19 0 16,0 0 0-16,26 54 0 0,-26-54 0 15,13 35 0-15,-13-35 0 0,-2 79 0 16,2-79 0-16,0 0 0 0,-6 96 0 16,6-96 0-16,-14 93 0 0,14-93 0 0,-17 103 0 15,17-103 0-15,0 0 0 0,-10 61 0 16,10-61 0-16,-18 74 0 0,18-74 0 15,-13 47 0-15,13-47 0 0,-6 54 0 0,6-54 0 16,-3 33 0-16,3-33 0 0,11-63 0 16,-11 63 0-16,0 0 0 0</inkml:trace>
  <inkml:trace contextRef="#ctx0" brushRef="#br0" timeOffset="20086.95">27453 10449 0 0,'0'0'2048'0,"0"0"-2048"0,0 0 0 15,0 0 0-15,-35 46 0 16,8-10 0 0,-25 31 0-16,-13 10 0 15,-6 10 0 1,-11 11 0-16,-10-1 0 16,7 0 0-1,8-6 0-15,19-13 0 16,25-34 0-1,0 10 0-15</inkml:trace>
  <inkml:trace contextRef="#ctx0" brushRef="#br0" timeOffset="20569.09">27854 10770 0 0,'0'0'2048'0,"0"0"-2048"0,0 0 0 15,0 0 0-15,0 0 0 16,-56 37 0-1,-17 20 0-15,-11 8 0 16,-1 8 0 0,39-30 0-16,-2-2 0 15,19-16 0 1,50-13 0-16,-1-7 0 16,49 11 0-1,-21-4 0 1,28 23 0-16,-26-10 0 15,9 30 0 1,-24-18 0-16,-35-37 0 16,0 0 0-16,0 0 0 0,7 69 0 0,-7-69 0 15,-2 46 0-15,2-46 0 0,-51 69 0 16,51-69 0-16,0 0 0 0,-77 66 0 16,77-66 0-16,-79 53 0 0,79-53 0 15,-79 27 0-15,79-27 0 0,-45 11 0 0,45-11 0 16,0 0 0-16,-67-7 0 0,67 7 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01T08:01:11.08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3885 8584 0 0,'0'0'2048'0,"0"0"-2048"0,67-19 0 15,-18 3 0 1,7 11 0-1,-24 1 0 1,18-1 0-16,-15 0 0 16,22 3 0-1,-22-1 0 1,19 0 0-16,-21-1 0 16,26-1 0-1,-21 2 0 1,21-5 0-16,-19 3 0 15,20-1 0 1,-20 3 0 0,14-2 0-16,-54 5 0 0,0 0 0 15,0 0 0-15,35-4 0 0,-35 4 0 16,15 0 0-16,-15 0 0 0</inkml:trace>
  <inkml:trace contextRef="#ctx0" brushRef="#br0" timeOffset="440.5">3985 8655 0 0,'0'0'2048'0,"0"0"-2048"0,0 0 0 15,12 54 0 1,-3 10 0-16,-6 1 0 16,-8 2 0-1,4 6 0-15,-1 1 0 16,1 0 0-1,-2 2 0-15,1-4 0 16,1-2 0 0,2-1 0-1,-2-5 0-15,4-2 0 16,-2-9 0 0,2-7 0-1,5-8 0-15,-3-12 0 16,-5-26 0-16,0 0 0 0,13 15 0 15,-13-15 0-15</inkml:trace>
  <inkml:trace contextRef="#ctx0" brushRef="#br0" timeOffset="779.58">3941 9105 0 0,'0'0'2048'0,"0"0"-2048"15,0 0 0-15,54-9 0 16,8 1 0-1,3 2 0-15,3 1 0 16,5 4 0 0,6-1 0-1,3-2 0-15,6-3 0 16,-7-1 0 0</inkml:trace>
  <inkml:trace contextRef="#ctx0" brushRef="#br0" timeOffset="1143.32">5425 8865 0 0,'0'0'2048'0,"0"0"-2048"15,0 0 0-15,60-2 0 16,5-3 0-16,-1-1 0 16,0 3 0-1,0 1 0-15,5 3 0 16,-1 3 0 0,-16-1 0-1</inkml:trace>
  <inkml:trace contextRef="#ctx0" brushRef="#br0" timeOffset="1498.61">5337 9301 0 0,'0'0'2048'0,"0"0"-2048"16,0 0 0-1,0 0 0-15,72 13 0 16,9-1 0-1,8-3 0-15,3-1 0 16,4-6 0 0,-3-1 0-16,3-1 0 15,-2-3 0 1</inkml:trace>
  <inkml:trace contextRef="#ctx0" brushRef="#br0" timeOffset="2346">7497 8267 0 0,'0'0'2048'0,"0"0"-2048"0,0 0 0 16,0 0 0-1,0 0 0-15,0 0 0 16,0 0 0-16,0 0 0 16,-43 52 0-1,-10 1 0-15,-5 4 0 16,-5-2 0-1,-6 1 0-15,-1-1 0 16,5-1 0 0,2 8 0-16,-7 8 0 15,9 4 0 1,4-1 0-16,11-1 0 16,14 3 0-1,32-75 0-15,0 0 0 0,-29 70 0 16,29-70 0-16,0 0 0 0,-12 72 0 0,12-72 0 15,10 68 0-15,-10-68 0 0,25 66 0 16,-25-66 0-16,0 0 0 0,44 54 0 16,-44-54 0-16,56 43 0 0,-56-43 0 15,72 31 0-15,-72-31 0 0,0 0 0 16,77 13 0-16,-77-13 0 0,88-4 0 16,-88 4 0-16,95-15 0 0,-95 15 0 15,0 0 0-15,89-28 0 0,-89 28 0 16,93-35 0-16,-93 35 0 0,68-44 0 15,-68 44 0-15,0 0 0 0,38-46 0 0,-38 46 0 16,14-47 0-16,-14 47 0 0,-18-50 0 16,18 50 0-16,0 0 0 0,-36-50 0 15,36 50 0-15,-59-49 0 0,59 49 0 16,-71-44 0-16,71 44 0 0,-77-36 0 16,77 36 0-16,-76-31 0 0,76 31 0 0,0 0 0 15,-72-26 0-15,72 26 0 0,-61-15 0 16,61 15 0-16,-58-5 0 15,58 5 0-15,-44 0 0 0,44 0 0 0,-37 4 0 16,37-4 0-16,-27 12 0 0,27-12 0 16,-16 17 0-16,16-17 0 0,-8 29 0 15</inkml:trace>
  <inkml:trace contextRef="#ctx0" brushRef="#br0" timeOffset="2916.74">8159 8517 0 0,'0'0'2048'0,"0"0"-2048"16,0 0 0-16,0 0 0 15,0 0 0 1,0 0 0-16,0 0 0 16,58 16 0-1,-15-3 0-15,37-11 0 16,1-1 0 0,1-2 0-16,1-3 0 15,1-6 0 1,4 2 0-16,-2 4 0 15,2-6 0 1,2 3 0 0,-3 2 0-16,-8-1 0 15,-79 6 0-15,0 0 0 0,47-4 0 16,-47 4 0-16,0 0 0 0,65 1 0 16,-65-1 0-16,40 1 0 0,-40-1 0 15,20 2 0-15,-20-2 0 0</inkml:trace>
  <inkml:trace contextRef="#ctx0" brushRef="#br0" timeOffset="3362.43">8539 8495 0 0,'0'0'2048'0,"0"0"-2048"15,0 0 0 1,0 0 0-16,0 0 0 16,0 0 0-1,-3 64 0-15,-1 1 0 16,4-8 0-1,-1 1 0-15,-2 5 0 16,-1 8 0 0,7-4 0-1,-6 0 0-15,3 2 0 16,1-7 0 0,4-5 0-1,5-10 0-15,-5-4 0 16,-2-3 0-1,-3-40 0-15,0 0 0 0,0 0 0 0,1 32 0 16,-1-32 0-16,0 21 0 0,0-21 0 16,7 18 0-16,-7-18 0 0,0 0 0 15,8 6 0-15,-8-6 0 0</inkml:trace>
  <inkml:trace contextRef="#ctx0" brushRef="#br0" timeOffset="3805.52">8929 8565 0 0,'0'0'2048'0,"0"0"-2048"0,0 0 0 16,0 0 0-1,0 0 0-15,4 71 0 16,3 9 0 0,0-16 0-16,-4 0 0 15,12 3 0 1,-8 1 0-1,-6 1 0-15,0 4 0 16,-3-5 0 0,6-5 0-16,4-10 0 15,3-3 0 1,4-9 0 0,0-9 0-16,-15-32 0 0,0 0 0 15,19 24 0-15,-19-24 0 0,0 0 0 16,24 14 0-16,-24-14 0 0,30 8 0 15,-30-8 0-15</inkml:trace>
  <inkml:trace contextRef="#ctx0" brushRef="#br0" timeOffset="4446.04">9536 8827 0 0,'0'0'2048'0,"0"0"-2048"0,0 0 0 16,0 0 0 0,0 0 0-1,0 0 0-15,7 71 0 16,1 7 0 0,1-11 0-1,-8-4 0 1,5-8 0-16,2-5 0 15,-4-13 0 1,-1-9 0 0,-4-8 0-16,-1-14 0 15,-2-7 0 1,-3-15 0-16,-2-15 0 16,3-7 0-1,6 38 0-15,0 0 0 0,0 0 0 16,7-48 0-16,-7 48 0 0,12-45 0 15,-12 45 0-15,18-46 0 0,-18 46 0 0,0 0 0 16,25-40 0-16,-25 40 0 0,38-42 0 16,-38 42 0-16,48-40 0 0,-48 40 0 15,0 0 0-15,55-42 0 0,-55 42 0 16,61-29 0-16,-61 29 0 0,66-24 0 16,-66 24 0-16,0 0 0 0,61-14 0 15,-61 14 0-15,63-11 0 0,-63 11 0 16,54-5 0-16,-54 5 0 0,0 0 0 0,40-3 0 15,-40 3 0-15,17 8 0 0,-17-8 0 16</inkml:trace>
  <inkml:trace contextRef="#ctx0" brushRef="#br0" timeOffset="6657.99">10429 8466 0 0,'0'0'2048'0,"0"0"-2048"15,0 0 0 1,7 61 0-16,-4 22 0 16,4 12 0-1,2 10 0-15,-6 17 0 16,0-2 0 0,-6-6 0-1,-1-5 0-15,2-6 0 16,1-44 0-1,-4 7 0-15,0-24 0 16,3-25 0 0,1-8 0-1,4-19 0 1,2-31 0-16,-5 41 0 0,0 0 0 16,1-64 0-16,-1 64 0 0,0 0 0 15,-6-79 0-15,6 79 0 0,3-90 0 16,-3 90 0-16,0 0 0 0,7-90 0 15,-7 90 0-15,18-96 0 0,-18 96 0 16,25-96 0-16,-25 96 0 0,34-101 0 0,-34 101 0 16,0 0 0-16,43-86 0 15,-43 86 0-15,51-73 0 0,-51 73 0 0,62-60 0 16,-62 60 0-16,0 0 0 0,65-47 0 16,-65 47 0-16,38-25 0 0,-38 25 0 15,57-4 0-15,-57 4 0 0,0 0 0 16,36 0 0-16,-36 0 0 0,36 47 0 0,-36-47 0 15,25 71 0-15,-25-71 0 16,0 0 0-16,15 81 0 0,-15-81 0 0,11 88 0 16,-11-88 0-16,0 0 0 0,5 95 0 15,-5-95 0-15,15 91 0 0,-15-91 0 0,26 89 0 16,-26-89 0-16,0 0 0 0,54 76 0 16,-54-76 0-16,78 76 0 0,-78-76 0 15,87 68 0-15</inkml:trace>
  <inkml:trace contextRef="#ctx0" brushRef="#br0" timeOffset="7748.49">11589 8580 0 0,'0'0'2048'0,"0"0"-2048"16,0 0 0 0,21 51 0-16,-2 21 0 15,2 6 0 1,-1 12 0-16,-9 7 0 16,10 1 0-1,-4 3 0 1,-7-42 0-1,17 14 0 1,-8-29 0-16,18-8 0 16,-12-16 0-1,-12-12 0-15,11-17 0 16,-8 0 0 0,21-37 0-1,-37 46 0-15,0 0 0 0,0 0 0 0,24-33 0 16,-24 33 0-16,39-70 0 0,-39 70 0 15,49-81 0-15,-49 81 0 0,0 0 0 16,55-88 0-16,-55 88 0 0,67-91 0 16,-67 91 0-16,70-89 0 0,-70 89 0 15,69-86 0-15,-69 86 0 0,0 0 0 0,77-81 0 16,-77 81 0-16,76-72 0 16</inkml:trace>
  <inkml:trace contextRef="#ctx0" brushRef="#br0" timeOffset="63001.55">3859 10761 0 0,'0'0'2048'16,"0"0"-2048"-16,0 0 0 15,0 0 0-15,0 0 0 16,59 8 0 0,-15-3 0-1,42-2 0-15,17-12 0 16,1 3 0-1,9-6 0-15,-10 0 0 16,-14 4 0 0,-38 3 0-1,8-3 0-15,-23 4 0 16</inkml:trace>
  <inkml:trace contextRef="#ctx0" brushRef="#br0" timeOffset="63416.14">4075 10766 0 0,'0'0'2048'0,"0"0"-2048"0,0 0 0 15,0 0 0-15,0 0 0 16,0 0 0-1,9 57 0 1,2 9 0-16,-3 4 0 16,-7 3 0-1,-4 10 0-15,-8 11 0 16,-5 4 0 0,1 5 0-16,1 0 0 15,5-6 0 1,0-1 0-1,6-11 0-15,3-4 0 16,0-13 0 0,0-68 0-16,0 0 0 0,0 56 0 0,0-56 0 15,3 41 0-15,-3-41 0 0,10 26 0 16,-10-26 0-16,0 0 0 0,10 13 0 16,-10-13 0-16,10-6 0 0,-10 6 0 15,12-28 0-15,-12 28 0 0</inkml:trace>
  <inkml:trace contextRef="#ctx0" brushRef="#br0" timeOffset="63683.28">4080 11318 0 0,'0'0'2048'0,"0"0"-2048"0,71 0 0 15,12 3 0 1,4 2 0-16,-2-1 0 16,-4 2 0 15,-7-3 0-31,-3 2 0 15,-4-5 0 1</inkml:trace>
  <inkml:trace contextRef="#ctx0" brushRef="#br0" timeOffset="64024.09">5365 11159 0 0,'0'0'2048'0,"0"0"-2048"0,0 0 0 16,0 0 0-16,78-4 0 16,10-3 0-1,-8 4 0 1,-13 2 0-16,0 3 0 16,-10 0 0-1</inkml:trace>
  <inkml:trace contextRef="#ctx0" brushRef="#br0" timeOffset="64308.18">5286 11608 0 0,'0'0'2048'0,"0"0"-2048"0,0 0 0 15,0 0 0-15,69 2 0 32,11-4 0-32,5-7 0 15,10-6 0 1,5-4 0-1,-3-6 0 1</inkml:trace>
  <inkml:trace contextRef="#ctx0" brushRef="#br0" timeOffset="64938.8">7123 10588 0 0,'0'0'2048'0,"0"0"-2048"0,0 0 0 15,0 0 0-15,-68 40 0 16,-6 13 0-16,3 5 0 16,5 5 0-1,1 4 0 1,-3 10 0-16,5 5 0 15,8-4 0 1,13-7 0-16,7 0 0 16,14-5 0-1,18-6 0-15,17-2 0 16,22-12 0 0,20-17 0-16,20-8 0 15,10-12 0 1,-86-9 0-16,0 0 0 0,89-2 0 15,-89 2 0-15,0 0 0 0,78-16 0 16,-78 16 0-16,57-31 0 0,-57 31 0 16,35-43 0-16,-35 43 0 0,7-59 0 0,-7 59 0 15,0 0 0-15,-20-68 0 0,20 68 0 16,-37-62 0-16,37 62 0 0,-54-61 0 16,54 61 0-16,-64-54 0 0,64 54 0 15,0 0 0-15,-71-46 0 0,71 46 0 16,-65-25 0-16,65 25 0 0,-57-3 0 15,57 3 0-15,-42 17 0 0,42-17 0 0,0 0 0 16</inkml:trace>
  <inkml:trace contextRef="#ctx0" brushRef="#br0" timeOffset="65383.49">8023 10778 0 0,'0'0'2048'0,"0"0"-2048"0,-43 45 0 16,-8 19 0-16,0 8 0 15,0 3 0 1,-1 5 0-16,7-6 0 15,9-11 0 1,1-11 0-16,12-8 0 16,8-18 0-1,8-13 0-15,4-22 0 16</inkml:trace>
  <inkml:trace contextRef="#ctx0" brushRef="#br0" timeOffset="65649.09">7602 10828 0 0,'0'0'2048'0,"0"0"-2048"0,44 67 0 16,6 10 0 0,2 2 0-16,16 4 0 15,5 8 0 1,-7-2 0-16,-7-10 0 16,-19-4 0-1</inkml:trace>
  <inkml:trace contextRef="#ctx0" brushRef="#br0" timeOffset="67285.37">8390 10643 0 0,'0'0'2048'0,"0"0"-2048"0,0 0 0 15,62-13 0-15,18-5 0 16,-3 14 0 0,7 3 0-16,-35 0 0 15,20 18 0 1,-25-4 0-16,-17 27 0 15,-13-12 0 1,-40 35 0 0,-25 0 0-16,-11-11 0 15,25-22 0 1,-33-4 0-16,23-11 0 16,-24 5 0-1,26-9 0 1,45-11 0-16,0 0 0 0,-21 5 0 0,21-5 0 15,18 0 0-15,-18 0 0 0,19-1 0 16,-19 1 0-16,0 0 0 0,74 12 0 16,-74-12 0-16,88 27 0 0,-88-27 0 15,95 41 0-15,-95-41 0 0,84 55 0 16,-84-55 0-16,71 62 0 0,-71-62 0 0,0 0 0 16,41 37 0-16,-41-37 0 0,26 68 0 15,-26-68 0-15,17 46 0 0,-17-46 0 16,-20 67 0-16,20-67 0 0,0 0 0 15,-43 59 0-15,43-59 0 0,-63 37 0 16,63-37 0-16,-78 14 0 0,78-14 0 16,-91 1 0-16,91-1 0 0,0 0 0 15,-97-6 0-15,97 6 0 0,-83-17 0 0,83 17 0 16,-47-10 0-16,47 10 0 0,0 0 0 16,-42-28 0-16,42 28 0 0,-25-19 0 15,25 19 0-15,29-41 0 0,-29 41 0 16</inkml:trace>
  <inkml:trace contextRef="#ctx0" brushRef="#br0" timeOffset="67491.53">9241 11335 0 0,'0'0'2048'0,"0"0"-2048"0,0 0 0 16,0 0 0-16,0 0 0 16,0 0 0-1,0 0 0-15</inkml:trace>
  <inkml:trace contextRef="#ctx0" brushRef="#br0" timeOffset="67864.37">9485 10746 0 0,'0'0'2048'16,"0"0"-2048"-16,12 56 0 16,-8 13 0-16,-11-2 0 15,-5 5 0 1,-3 2 0-16,-1-1 0 15,3-5 0 1,9-9 0-16,8-17 0 16,5-9 0-1,1-13 0-15</inkml:trace>
  <inkml:trace contextRef="#ctx0" brushRef="#br0" timeOffset="68272.2">9816 10819 0 0,'0'0'2048'0,"0"0"-2048"0,-15 58 0 15,-1 9 0 1,-4-4 0-16,5-6 0 16,7-11 0-1,6-10 0-15,9-11 0 16,9-2 0-1,6-4 0 1,15-8 0-16,8-4 0 16,10-7 0-1,3-8 0-15,1-3 0 16,-7-12 0 0</inkml:trace>
  <inkml:trace contextRef="#ctx0" brushRef="#br0" timeOffset="68557.34">10074 10845 0 0,'0'0'2048'0,"0"0"-2048"0,23 54 0 16,-5 15 0-1,-2 0 0-15,-4 12 0 16,-7 3 0 0,-1 9 0-16,-6-4 0 15,-1-9 0 1,4-8 0-16,8-5 0 16,-1-12 0-1,0-13 0 1</inkml:trace>
  <inkml:trace contextRef="#ctx0" brushRef="#br0" timeOffset="69488.2">11246 10985 0 0,'0'0'2048'0,"0"0"-2048"15,0 0 0-15,-37 65 0 16,11-16 0 0,-15 29 0-16,0 1 0 15,16-35 0-15,-15 24 0 16,10-23 0-1,-3 11 0 1,11-23 0-16,12-16 0 16,6-11 0-1,3-3 0-15</inkml:trace>
  <inkml:trace contextRef="#ctx0" brushRef="#br0" timeOffset="69801.07">10688 10832 0 0,'0'0'2048'0,"0"0"-2048"0,0 0 0 16,61 45 0 0,18 10 0-1,0 5 0-15,1 7 0 16,14 10 0 0,9 7 0-16,-3 1 0 15,0 4 0 1,-7 2 0-16,-16 1 0 15</inkml:trace>
  <inkml:trace contextRef="#ctx0" brushRef="#br0" timeOffset="72820.67">5005 7587 0 0,'0'0'2048'0,"0"0"-2048"0,0 0 0 16,0 0 0-16,0 0 0 15,0 0 0 1,0 0 0-1,0 0 0-15,-37-43 0 16,9 12 0 0,-23-5 0-16,18 14 0 15,-3-2 0 1,13 11 0-16,0 14 0 16,11 3 0-1,3-2 0-15,-12 16 0 16,6-5 0-1,1 13 0 1,14-26 0-16,0 0 0 0,-7 17 0 0,7-17 0 16,0 0 0-16,-20 30 0 0,20-30 0 31,-15 20 0-31,15-20 0 0,-6 9 0 0,6-9 0 16,0 0 0-16,-21 9 0 0,21-9 0 15,-15 6 0-15,15-6 0 0,-24-10 0 16,24 10 0-16,-16-7 0 0,16 7 0 15,0 0 0-15,-40-32 0 0,40 32 0 16,-27-22 0-16,27 22 0 0,-35-44 0 0,35 44 0 0,-20-29 0 16,20 29 0-16,0 0 0 0,-10-15 0 15,10 15 0-15,-22-12 0 0,22 12 0 16,-16-6 0-16,16 6 0 0,0 0 0 16,-8-2 0-16,8 2 0 0,-16 20 0 0,16-20 0 15,-9 15 0-15,9-15 0 0,-11 40 0 16,11-40 0-16,0 0 0 0,-9 25 0 15,9-25 0-15,-14 35 0 0,14-35 0 16,-9 22 0-16,9-22 0 0,0 0 0 16,-24 32 0-16,24-32 0 0,-16 18 0 15,16-18 0-15,-9 10 0 0,9-10 0 0,-26 18 0 16,26-18 0-16,0 0 0 0,-18 11 0 16,18-11 0-16,-39 0 0 0,39 0 0 15,-23-2 0-15,23 2 0 0,-39-36 0 16,39 36 0-16,0 0 0 0,-44-57 0 15,44 57 0-15,-24-34 0 0,24 34 0 16,-43-57 0-16,43 57 0 0,0 0 0 16,-27-38 0-16,27 38 0 0,-13-17 0 15,13 17 0-15,-33-14 0 0,33 14 0 0,-22-9 0 16,22 9 0-16,0 0 0 0,-10-3 0 16,10 3 0-16,-17 21 0 0,17-21 0 15,-10 15 0-15,10-15 0 0,0 0 0 16,-16 46 0-16,16-46 0 0,-10 30 0 15,10-30 0-15,-17 48 0 0,17-48 0 16,-10 30 0-16,10-30 0 0,0 0 0 0,-23 27 0 16,23-27 0-16,-12 15 0 0,12-15 0 15,-39-9 0-15,39 9 0 0,0 0 0 16,-23-10 0-16,23 10 0 0,-47-45 0 31,47 45 0-31,-51-53 0 0,51 53 0 0,-30-33 0 0,30 33 0 16,0 0 0-16,-46-50 0 0,46 50 0 15,-30-31 0-15,30 31 0 0,-15-16 0 0,15 16 0 16,-24-18 0-16,24 18 0 0,-18-12 0 16,18 12 0-16,0 0 0 0,-8-6 0 15,8 6 0-15,-3-3 0 0,3 3 0 0,-28 14 0 16,28-14 0-16,-20 10 0 0,20-10 0 16,0 0 0-16,-9 4 0 0,9-4 0 15,-23 14 0-15,23-14 0 0,-13 9 0 16,13-9 0-16,-31-1 0 0,31 1 0 15,0 0 0-15,-22-2 0 0,22 2 0 16,-33-20 0-16,33 20 0 0,-24-15 0 16,24 15 0-16,-41-39 0 0,41 39 0 0,-27-27 0 15,27 27 0-15,-14-12 0 0,14 12 0 16,-4-6 0-16,4 6 0 0,-3-1 0 16,3 1 0-16,0-2 0 0,0 2 0 15,0 0 0-15,0 0 0 0,0 0 0 16,0 0 0-16,0 0 0 0,0 0 0 15,0 0 0-15,-3 2 0 0,3-2 0 16,-2 2 0-16,2-2 0 0,-1 1 0 0,1-1 0 16,0 0 0-16,0 0 0 15,0 0 0-15,0 0 0 0,0 0 0 0,0 0 0 16,0 0 0-16,0 0 0 0,0 0 0 16,0 0 0-16,0 0 0 0,0 0 0 15,0 0 0-15,0 0 0 0,0 0 0 16,0 0 0-16,0 0 0 0,0 0 0 15,1-8 0-15,-1 8 0 0,0 0 0 0,15-37 0 16</inkml:trace>
  <inkml:trace contextRef="#ctx0" brushRef="#br0" timeOffset="77154.64">12215 10795 0 0,'0'0'2048'16,"0"0"-2048"-16,0 0 0 15,0 0 0-15,0 0 0 16,-64-14 0 0,16 3 0-1,-28 44 0-15,10 22 0 16,20 14 0-1,19 7 0 1,23 2 0-16,32-9 0 16,24-19 0-1,16-21 0-15,7-10 0 16,2-24 0 0,-1-18 0-1,-31 9 0-15,-45 14 0 16,0 0 0-16,0 0 0 0,47-64 0 0,-47 64 0 15,40-79 0-15,-40 79 0 0,0 0 0 16,11-84 0-16,-11 84 0 0,-12-79 0 16,12 79 0-16,0 0 0 0,-44-68 0 15,44 68 0-15,-62-43 0 0,62 43 0 0,-39-22 0 16,39 22 0-16,0 0 0 0,-64-1 0 16,64 1 0-16,-41 0 0 0,41 0 0 15,-24 34 0-15</inkml:trace>
  <inkml:trace contextRef="#ctx0" brushRef="#br0" timeOffset="77416.17">12559 11218 0 0,'0'0'2048'0,"0"0"-2048"0,0 0 0 16,0 0 0-1,0 0 0-15,0 0 0 16,0 0 0 0,0 0 0-16,0 0 0 15</inkml:trace>
  <inkml:trace contextRef="#ctx0" brushRef="#br0" timeOffset="78026.8">13139 10790 0 0,'0'0'2048'16,"0"0"-2048"-16,0 0 0 16,0 0 0-16,0 0 0 15,-67 6 0 1,-10 16 0 0,5 21 0-16,13 13 0 15,17 13 0 1,9 5 0-1,23 9 0-15,18-10 0 16,24-15 0 0,21-19 0-16,26-18 0 15,13-20 0 1,-3-5 0 0,-12-21 0-16,-77 25 0 0,0 0 0 15,0 0 0-15,70-45 0 0,-70 45 0 16,57-58 0-16,-57 58 0 0,37-68 0 31,-37 68 0-31,0 0 0 0,19-76 0 16,-19 76 0-16,-16-67 0 0,16 67 0 0,0 0 0 0,-42-64 0 0,42 64 0 0,-55-60 0 15,55 60 0-15,-64-50 0 0,64 50 0 16,0 0 0-16,-67-32 0 0,67 32 0 16,-59-21 0-16,59 21 0 0,-46 0 0 15,46 0 0-15</inkml:trace>
  <inkml:trace contextRef="#ctx0" brushRef="#br0" timeOffset="78683.17">13877 10852 0 0,'0'0'2048'0,"0"0"-2048"0,0 0 0 16,0 0 0-16,0 0 0 31,0 0 0-16,-58-7 0-15,-10 10 0 16,4 22 0-16,9 18 0 31,13 13 0-31,8 11 0 16,21-2 0 0,25-9 0-1,25-9 0-15,15-15 0 16,20-7 0-1,7-20 0 1,2-18 0-16,-81 13 0 16,0 0 0-16,63-31 0 0,-63 31 0 15,54-48 0-15,-54 48 0 0,0 0 0 0,39-69 0 16,-39 69 0-16,18-86 0 16,-18 86 0-16,0 0 0 0,-10-81 0 0,10 81 0 15,-50-73 0-15,50 73 0 0,-70-51 0 16,70 51 0-16,0 0 0 0,-76-33 0 15,76 33 0-15,-81-5 0 0,81 5 0 16</inkml:trace>
  <inkml:trace contextRef="#ctx0" brushRef="#br0" timeOffset="80419.25">14392 10710 0 0,'0'0'2048'0,"0"0"-2048"15,0 0 0 1,0 0 0-16,0 0 0 15,-60-13 0 1,16 4 0-16,12-18 0 16,16 8 0-1,20-19 0 1,1 14 0-16,32-9 0 16,-13 14 0-1,39 6 0 1,-20 8 0-16,25 20 0 15,-10 26 0 1,-15 14 0 0,-14 17 0-16,-29-72 0 15,0 0 0-15,5 89 0 0,-5-89 0 16,-20 94 0-16,20-94 0 0,-45 96 0 16,45-96 0-16,0 0 0 0,-59 81 0 0,59-81 0 15,-56 69 0-15,56-69 0 0,-31 37 0 16,31-37 0-16,0 0 0 0,-49 27 0 15,49-27 0-15,-32 15 0 0,32-15 0 16,0 0 0-16,-15 6 0 0,15-6 0 16,-6 3 0-16,6-3 0 15,0 0 0-15,-6-15 0 0,6 15 0 0,-5-11 0 16,5 11 0-16,38-8 0 0,-38 8 0 16,0 0 0-16,30-5 0 0,-30 5 0 15,0 0 0-15,65 15 0 0,-65-15 0 0,74 27 0 0,-74-27 0 16,0 0 0-16,44 17 0 0,-44-17 0 15,84 19 0-15,-84-19 0 0,87 9 0 16,-87-9 0-16,0 0 0 0,84 0 0 16,-84 0 0-16,0 0 0 0,48-1 0 15,-48 1 0-15,81-16 0 0,-81 16 0 0,54-12 0 32,-54 12 0-32,0 0 0 0,67-30 0 0,-67 30 0 15,41-21 0-15,-41 21 0 0,0 0 0 16</inkml:trace>
  <inkml:trace contextRef="#ctx0" brushRef="#br0" timeOffset="84238.33">15859 10462 0 0,'0'0'2048'0,"-44"65"-2048"15,-16 16 0 1,8-1 0-16,0-5 0 16,0-4 0-1,22-31 0-15,1 28 0 16,14-22 0-1,-4 7 0 1,7-22 0-16,7-15 0 16,-3-16 0-1</inkml:trace>
  <inkml:trace contextRef="#ctx0" brushRef="#br0" timeOffset="84491.28">15233 10331 0 0,'0'0'2048'0,"21"6"-2048"0,29 20 0 16,18 15 0-1,10 17 0-15,25 22 0 16,42 41 0-1,8 7 0-15,-16 1 0 16,17 32 0 0,-33-4 0-1</inkml:trace>
  <inkml:trace contextRef="#ctx0" brushRef="#br0" timeOffset="92780.19">10799 8705 0 0,'0'0'2048'0,"0"0"-2048"0,0 0 0 16,0 0 0 0,0 0 0-16,0 0 0 15,0 0 0 1,0 0 0-16,0 0 0 16,0 0 0-1,0 0 0 1,40 34 0-16,-9-9 0 15,-17-11 0 1,-8-9 0 0,-3-3 0-16,-3-1 0 15,9 25 0-15,-2-7 0 32,-7-19 0-32,0 0 0 15,2 10 0-15,-2-10 0 0,10 18 0 16,-10-18 0-16,0 0 0 0,7 11 0 15,-7-11 0-15,3 6 0 0,-3-6 0 0,3 33 0 16,-3-33 0-16,0 0 0 0,2 24 0 16,-2-24 0-16,0 11 0 0,0-11 0 15,10 30 0-15,-10-30 0 0,0 0 0 16,8 21 0-16,-8-21 0 0,10 26 0 16,-10-26 0-16,8 18 0 0,-8-18 0 15,0 0 0-15,6 31 0 0,-6-31 0 16,4 22 0-16,-4-22 0 0,2 9 0 15,-2-9 0-15,0 0 0 0,8 31 0 16,-8-31 0-16,5 22 0 0,-5-22 0 0,2 10 0 16,-2-10 0-16,0 0 0 0,6 32 0 15,-6-32 0-15,4 21 0 0,-4-21 0 16,10 30 0-16,-10-30 0 0,0 0 0 16,6 17 0-16,-6-17 0 0,3 9 0 15,-3-9 0-15,6 29 0 0,-6-29 0 16,0 0 0-16,3 19 0 0,-3-19 0 15,1 10 0-15,-1-10 0 0,0 28 0 16,0-28 0-16,0 0 0 0,1 19 0 0,-1-19 0 16,7 29 0-16,-7-29 0 0,6 21 0 15,-6-21 0-15,0 0 0 0,-2 28 0 16,2-28 0-16,-3 19 0 0,3-19 0 16,10 32 0-16,-10-32 0 0,0 0 0 15,8 24 0-15,-8-24 0 0,10 35 0 16,-10-35 0-16,0 0 0 0,7 25 0 0,-7-25 0 15,16 38 0-15,-16-38 0 0,11 23 0 16,-11-23 0-16,0 0 0 0,15 30 0 16,-15-30 0-16,9 18 0 0,-9-18 0 15,10 32 0-15,-10-32 0 0,0 0 0 0,5 21 0 16,-5-21 0-16,21 37 0 0,-21-37 0 16,15 24 0-16,-15-24 0 0,0 0 0 15,15 37 0-15,-15-37 0 0,9 24 0 16,-9-24 0-16,22 38 0 0,-22-38 0 15,0 0 0-15,15 24 0 0,-15-24 0 16,16 31 0-16,-16-31 0 0,10 19 0 16,-10-19 0-16,0 0 0 0,10 34 0 15,-10-34 0-15,8 23 0 0,-8-23 0 16,9 30 0-16,-9-30 0 0,0 0 0 0,5 21 0 16,-5-21 0-16,3 10 0 0,-3-10 0 15</inkml:trace>
  <inkml:trace contextRef="#ctx0" brushRef="#br0" timeOffset="93800.33">16544 10106 0 0,'0'0'2048'0,"7"43"-2048"15,-2 24 0-15,-2-24 0 16,-3 34 0-1,6 5 0-15,-2-4 0 16,-6 9 0 0,6-5 0-1,7 2 0-15,5-2 0 16,5-6 0 0,0-1 0-1,-10-30 0-15,14 0 0 16</inkml:trace>
  <inkml:trace contextRef="#ctx0" brushRef="#br0" timeOffset="94027.2">16904 11173 0 0,'0'0'2048'0,"9"-17"-2048"0,-11 22 0 16,-2 1 0-16,2-2 0 15,1-3 0 17,33-12 0-17,-2-5 0-15</inkml:trace>
  <inkml:trace contextRef="#ctx0" brushRef="#br0" timeOffset="94486.18">17282 10288 0 0,'0'0'2048'0,"17"-9"-2048"0,15-6 0 15,9 3 0-15,-1 4 0 16,1-2 0 0,7 1 0-1,-1 8 0-15,5-5 0 16,1 0 0-1,-7-3 0-15,-5-1 0 16,-11-2 0 0,-13 0 0-16</inkml:trace>
  <inkml:trace contextRef="#ctx0" brushRef="#br0" timeOffset="95189.76">17362 10410 0 0,'0'0'2048'0,"-12"21"-2048"0,-7 14 0 16,6 8 0-1,7-2 0-15,-3 4 0 16,0-12 0-16,4-4 0 16,3 3 0-1,5-10 0-15,5-6 0 16,1-7 0 0,7-11 0-1,4-1 0-15,8 1 0 16,8-4 0-1,0-10 0 1,7 8 0-16,6-3 0 16,-49 11 0-16,0 0 0 15,52-10 0-15,-52 10 0 0,46-6 0 0,-46 6 0 16,0 0 0-16,50-4 0 0,-50 4 0 16,53 3 0-16,-53-3 0 0,0 0 0 15,49 10 0-15,-49-10 0 16,44 13 0-16,-44-13 0 0,44 20 0 0,-44-20 0 15,0 0 0-15,38 22 0 16,-38-22 0-16,28 30 0 0,-28-30 0 16,23 43 0-16,-23-43 0 0,0 0 0 0,14 42 0 15,-14-42 0-15,9 47 0 0,-9-47 0 16,0 0 0-16,0 48 0 0,0-48 0 16,-4 53 0-16,4-53 0 0,-12 55 0 15,12-55 0-15,0 0 0 0,-19 54 0 16,19-54 0-16,-19 51 0 0,19-51 0 0,-28 50 0 15,28-50 0-15,0 0 0 0,-33 43 0 16,33-43 0-16,-32 39 0 16,32-39 0-16,-46 27 0 0,46-27 0 15,0 0 0-15,-51 21 0 0,51-21 0 16,-58 6 0-16,58-6 0 0,-66 2 0 0,66-2 0 16,0 0 0-16,-58-2 0 0,58 2 0 15,-53-9 0-15,53 9 0 0,-44-11 0 16,44 11 0-16,0 0 0 0,-39-18 0 15,39 18 0-15,-16-25 0 0</inkml:trace>
  <inkml:trace contextRef="#ctx0" brushRef="#br0" timeOffset="95755.9">18928 10340 0 0,'0'0'2048'0,"0"0"-2048"0,0 0 0 16,-19 33 0-16,6-7 0 16,-16 23 0-1,10-15 0 1,-21 23 0-16,13-19 0 16,-20 23 0-1,16-21 0 1,-15 25 0-16,19-24 0 15,-15 15 0 1,16-22 0-16,-5 9 0 16,15-14 0-1,8-16 0 1,4-9 0-16,4-4 0 16,0 0 0-16</inkml:trace>
  <inkml:trace contextRef="#ctx0" brushRef="#br0" timeOffset="96059.98">18405 10285 0 0,'0'0'2048'0,"22"-15"-2048"0,12 7 0 16,17 29 0 0,0 16 0-16,6 20 0 31,8 20 0-15,15 15 0-16,1 10 0 15,8 13 0-15,11 6 0 16,2 12 0-1,-20-1 0-15,-20-12 0 16</inkml:trace>
  <inkml:trace contextRef="#ctx0" brushRef="#br0" timeOffset="101217.57">20311 10389 0 0,'0'0'2048'0,"32"-33"-2048"0,-8 8 0 16,-4-15 0 0,-10 16 0-16,-6 11 0 15,-23-18 0 1,5 10 0-16,-37-3 0 16,-18 6 0-1,-4 20 0-15,-6 20 0 16,-7 15 0-1,8 16 0-15,10 2 0 16,20 8 0 0,21-24 0-16,30 34 0 15,19 3 0 1,22-11 0 0,-44-65 0-16,0 0 0 0,0 0 0 15,76 54 0-15,-76-54 0 0,107 45 0 16,-107-45 0-16,124 29 0 0,-124-29 0 15,110 4 0-15,-110-4 0 0,92-13 0 16,-92 13 0-16,0 0 0 0,52-10 0 16,-52 10 0-16,58-52 0 0,-58 52 0 15,40-76 0-15,-40 76 0 0,0 0 0 16,11-87 0-16,-11 87 0 0,-11-96 0 16,11 96 0-16,-41-96 0 0,41 96 0 15,-52-84 0-15,52 84 0 0,-52-71 0 16,52 71 0-16,-31-38 0 0,31 38 0 15,0 0 0-15,-59-25 0 0,59 25 0 16,-40-15 0-16,40 15 0 0,-57 24 0 0,57-24 0 16,-35 19 0-16,35-19 0 0</inkml:trace>
  <inkml:trace contextRef="#ctx0" brushRef="#br0" timeOffset="101473.09">20868 10779 0 0,'0'0'2048'0,"0"0"-2048"0,0 0 0 16,0 0 0-16,0 0 0 15,0 0 0 1,0 0 0-16,-2-19 0 16</inkml:trace>
  <inkml:trace contextRef="#ctx0" brushRef="#br0" timeOffset="102020.02">21389 10321 0 0,'0'0'2048'0,"0"0"-2048"0,-66-15 0 16,-21 4 0-1,4 16 0-15,0 20 0 16,7 8 0 0,8 5 0-16,14 11 0 15,34-1 0 1,23 6 0-1,34 0 0-15,19-7 0 16,26-3 0 0,12-11 0-16,10-8 0 15,-17-16 0 1,-16-11 0-16,-20-26 0 16,-22-15 0-1,-29 43 0-15,0 0 0 0,11-51 0 16,-11 51 0-16,-8-66 0 0,8 66 0 0,0 0 0 15,-35-76 0-15,35 76 0 0,-53-79 0 16,53 79 0-16,-69-78 0 0,69 78 0 0,-76-58 0 16,76 58 0-16,-54-42 0 0,54 42 0 15,0 0 0-15,-38-17 0 0,38 17 0 16,-26-1 0-16,26 1 0 16</inkml:trace>
  <inkml:trace contextRef="#ctx0" brushRef="#br0" timeOffset="102490.98">21801 10123 0 0,'0'0'2048'0,"0"0"-2048"16,0 0 0 0,0 0 0-1,-11 37 0-15,-19-2 0 16,-4 9 0 0,-7 5 0-16,6-2 0 15,9-1 0 1,10-7 0-1,2 3 0-15,5-2 0 16,5-3 0 0,4-9 0-16,13 0 0 15,-1-13 0 1,12-4 0 0,17 2 0-16,-41-13 0 15,0 0 0-15,65 16 0 0,-65-16 0 0,75 16 0 16,-75-16 0-16,81 15 0 0,-81-15 0 15,0 0 0-15,82 3 0 0,-82-3 0 16,90 0 0-16,-90 0 0 0,77 0 0 16,-77 0 0-16,58-3 0 0,-58 3 0 0,0 0 0 15,49-29 0-15</inkml:trace>
  <inkml:trace contextRef="#ctx0" brushRef="#br0" timeOffset="102773.17">22138 10204 0 0,'0'0'2048'0,"0"0"-2048"16,0 0 0-16,0 0 0 16,6 52 0-1,-10 16 0-15,4 13 0 16,9 14 0-1,4 17 0-15,4 6 0 16,-1-2 0 0,3 9 0-16,10 1 0 15,-6-12 0 1,-9 6 0-16,-1-15 0 16</inkml:trace>
  <inkml:trace contextRef="#ctx0" brushRef="#br0" timeOffset="108520.89">6078 13709 0 0,'0'0'2048'0,"0"0"-2048"0,0 0 0 16,0 0 0-16,0 0 0 15,0 0 0-15,0 0 0 16,0 0 0 0,0 0 0-1,-68 19 0-15,-13 3 0 16,-7-3 0-1,-4 0 0-15,-3 3 0 16,0 0 0 0,5 0 0-16,38-8 0 15,-13-5 0 1,25-6 0-16,21 0 0 16</inkml:trace>
  <inkml:trace contextRef="#ctx0" brushRef="#br0" timeOffset="108827.19">6206 14159 0 0,'0'0'2048'0,"0"0"-2048"16,0 0 0-16,0 0 0 16,-65 14 0-16,-17 7 0 15,-9 5 0-15,-3 5 0 16,-12 9 0 0,-5 5 0-1,3 3 0-15,5-2 0 16,12-1 0-16,14 6 0 15</inkml:trace>
  <inkml:trace contextRef="#ctx0" brushRef="#br0" timeOffset="112529.75">13815 18144 0 0,'0'0'2048'0,"0"0"-2048"16,0 0 0-16,0 0 0 15,0 0 0-15,0 0 0 16,0 0 0-1,0 0 0-15,0 0 0 16,0 0 0-16,0 0 0 16,0 0 0-16,0 0 0 15,0 0 0-15,0 0 0 16,0 0 0-16,-56 19 0 16,16-6 0-1,-5 1 0-15,18-7 0 16,-9-1 0-16,14-3 0 15,-14 2 0 1,14-3 0-16,22-2 0 0,0 0 0 16,-42 3 0-16,42-3 0 0,-26 1 0 15,26-1 0-15,-43 3 0 0,43-3 0 16,-25 3 0-16,-20 1 0 0,45-4 0 0,-29 0 0 16,29 0 0-16,-46 4 0 0,46-4 0 15,-29 3 0-15,29-3 0 0,-53 5 0 16,53-5 0-16,-35 4 0 0,35-4 0 15,-52 5 0-15,52-5 0 0,-32 3 0 16,-20-2 0-16,52-1 0 0,-36 0 0 16,36 0 0-16,-55-1 0 0,55 1 0 15,-38-1 0-15,38 1 0 0,-62-1 0 0,62 1 0 16,-40-2 0-16,40 2 0 0,-66 1 0 16,66-1 0-16,-43 1 0 0,43-1 0 15,-72 1 0-15,72-1 0 0,-44 3 0 16,44-3 0-16,-73-3 0 0,73 3 0 15,-45 0 0-15,45 0 0 0,-74 1 0 16,74-1 0-16,-49 1 0 0,49-1 0 0,-78 1 0 16,28 0 0-16,50-1 0 0,-81 2 0 15,81-2 0-15,-54 1 0 0,54-1 0 16,-83 5 0-16,83-5 0 0,-86 4 0 16,86-4 0-16,-81 3 0 0,81-3 0 15,-75 9 0-15,75-9 0 0,-78 4 0 16,0 2 0-16,78-6 0 0,-79 2 0 15,79-2 0-15,-75 6 0 0,75-6 0 16,-80 5 0-16,80-5 0 0,-80 2 0 16,80-2 0-16,-82 6 0 0,-3-2 0 0,85-4 0 15,-86 5 0-15,86-5 0 0,-85 5 0 16,85-5 0-16,-85 4 0 0,85-4 0 16,-88 3 0-16,88-3 0 0,-89 10 0 15,1-2 0-15,88-8 0 0,-91 0 0 16,91 0 0-16,-88 2 0 0,4 5 0 15,84-7 0-15,-83 6 0 0,83-6 0 16,-82 1 0-16,-5-4 0 0,87 3 0 16,-86 2 0-16,3 3 0 0,83-5 0 0,-86 2 0 15,86-2 0-15,-87 2 0 0,2 1 0 16,85-3 0-16,-85 4 0 0,85-4 0 16,-84 5 0-16,-4-1 0 0,88-4 0 15,-82 5 0-15,82-5 0 0,-82 4 0 16,-2-1 0-16,84-3 0 0,-86 9 0 15,86-9 0-15,-87 5 0 0,-1 4 0 0,88-9 0 16,-89 6 0-16,89-6 0 0,-86 5 0 16,86-5 0-16,-84 5 0 0,-1 5 0 15,85-10 0-15,-89 8 0 0,4 3 0 16,85-11 0-16,-83 7 0 0,83-7 0 16,-80 14 0-16,-3-3 0 0,83-11 0 15,-84 11 0-15,84-11 0 0,-77 14 0 16,-5 3 0-16,82-17 0 0,-81 9 0 15,81-9 0-15,-79 12 0 0,1 0 0 16,78-12 0-16,-76 21 0 0,76-21 0 16,-78 15 0-16,-2-3 0 0,80-12 0 15,-79 10 0-15,79-10 0 0,-74 8 0 16,2 3 0-16,72-11 0 0,-76 13 0 16,76-13 0-16,-44 8 0 0,-36-2 0 15,80-6 0-15,-85 4 0 0,85-4 0 0,-47 1 0 16,-35 10 0-16,82-11 0 0,-52 8 0 15,-32 0 0-15,84-8 0 0,-54 3 0 16,54-3 0-16,-83 8 0 0,31-4 0 16,52-4 0-16,-85 1 0 0,29-1 0 0,56 0 0 15,-86 0 0-15,86 0 0 0,-92 4 0 0,42-1 0 16,50-3 0-16,-83-1 0 0,83 1 0 16,-55-2 0-16,-34 1 0 15,89 1 0-15,-91 2 0 0,91-2 0 0,-82 2 0 16,0-4 0-16,82 2 0 0,-81 0 0 15,81 0 0-15,-77 0 0 0,77 0 0 0,-45 0 0 16,-42-6 0-16,87 6 0 16,-93-4 0-16,93 4 0 0,-86 0 0 0,86 0 0 15,-85-7 0-15,2 3 0 16,83 4 0-16,-81 0 0 0,81 0 0 0,-48 1 0 16,48-1 0-16,-90 0 0 0,30-1 0 15,60 1 0-15,-91-1 0 0,91 1 0 16,-93-3 0-16,93 3 0 0,-84-1 0 15,2-1 0-15,82 2 0 0,-77-4 0 16,77 4 0-16,-46-4 0 0,-35-1 0 16,81 5 0-16,-87-6 0 0,87 6 0 0,-47-4 0 31,47 4 0-31,-80-2 0 0,-2-1 0 16,82 3 0-16,-81-2 0 0,81 2 0 15,-49-3 0-15,-26 1 0 0,75 2 0 16,-83-2 0-16,83 2 0 0,-50-1 0 15,50 1 0-15,-80 2 0 0,26 0 0 16,54-2 0-16,-82 0 0 0,82 0 0 0,-54-1 0 16,54 1 0-16,-83 6 0 0,31 0 0 15,52-6 0-15,-74 6 0 0,74-6 0 16,-47 3 0-16,47-3 0 0,-70 9 0 16,26-2 0-16,44-7 0 0,-71 10 0 15,71-10 0-15,0 0 0 0,-47 5 0 0,47-5 0 16,-76 16 0-16,-13 2 0 0,89-18 0 15,-52 10 0-15,52-10 0 0,-65 11 0 0,65-11 0 16,-83 20 0-16,-3 1 0 0,86-21 0 16,-47 11 0-16,47-11 0 0,-59 5 0 15,59-5 0-15,-66 7 0 0,28-3 0 16,38-4 0-16,-56 4 0 0,56-4 0 16,-36 1 0-16,36-1 0 0,-68 1 0 15,23-2 0-15,45 1 0 0,-58-8 0 16,58 8 0-16,-34-5 0 0,34 5 0 15,-65-26 0-15,65 26 0 0,-41-18 0 16,-21-8 0-16,62 26 0 0,-42-17 0 0,42 17 0 16,-56-39 0-16,56 39 0 0,-36-26 0 15,36 26 0-15,-71-46 0 0,24 17 0 16,47 29 0-16,-66-46 0 0,66 46 0 16,-29-33 0-16,29 33 0 0,-47-58 0 15,20 20 0-15,27 38 0 0,-67-34 0 0</inkml:trace>
  <inkml:trace contextRef="#ctx0" brushRef="#br0" timeOffset="121802.65">7039 13598 0 0,'0'0'2048'0,"0"0"-2048"0,0 0 0 16,0 0 0-16,0 0 0 15,0 0 0 1,-41-36 0-16,10 9 0 16,-38-16 0-1,22 16 0-15,-10-34 0 16,10-10 0-1,22 31 0-15,11-35 0 16,5 26 0 0,30-15 0-16,-6 26 0 15,68 7 0 1,11 20 0-16,3 24 0 16,-97-13 0-16,0 0 0 15,0 0 0-15,102 33 0 0,-102-33 0 16,86 51 0-16,-86-51 0 0,79 69 0 0,-79-69 0 15,57 78 0-15,-57-78 0 0,30 82 0 16,-30-82 0-16,2 89 0 0,-2-89 0 16,0 0 0-16,-18 100 0 0,18-100 0 15,-33 101 0-15,33-101 0 0,-52 101 0 16,52-101 0-16,-65 95 0 0,65-95 0 16,-71 83 0-16,71-83 0 0,-72 72 0 15,72-72 0-15,-69 59 0 0,69-59 0 16,-69 49 0-16,69-49 0 0,-40 25 0 0,40-25 0 15,-55 30 0-15,55-30 0 0,0 0 0 16,-33 19 0-16,33-19 0 0,-15 10 0 16,15-10 0-16,-7 2 0 0,7-2 0 15,-4 2 0-15,4-2 0 0,25-11 0 16,-25 11 0-16,0 0 0 0,19-6 0 16,-19 6 0-16,32-9 0 0,-32 9 0 0,18-3 0 15,-18 3 0-15,43-3 0 16,-43 3 0-16,28-1 0 0,-28 1 0 0,50 6 0 15,-50-6 0-15,32 6 0 0,-32-6 0 0,72 10 0 16,-72-10 0-16,47 6 0 0,-47-6 0 16,75 10 0-16,-75-10 0 0,49 5 0 15,-49-5 0-15,65 6 0 0,-65-6 0 16,42 4 0-16,-42-4 0 0,57-1 0 16,-57 1 0-16,35 0 0 0,-35 0 0 0,60-7 0 15,-60 7 0-15,41-4 0 0,-41 4 0 16,41 2 0-16</inkml:trace>
  <inkml:trace contextRef="#ctx0" brushRef="#br0" timeOffset="122031.58">7788 14269 0 0,'0'0'2048'0,"0"0"-2048"0,0 0 0 16,0 0 0-16,0 0 0 15</inkml:trace>
  <inkml:trace contextRef="#ctx0" brushRef="#br0" timeOffset="122770.43">7998 13458 0 0,'0'0'2048'0,"0"0"-2048"0,0 0 0 15,0 0 0 1,-23-57 0-16,7-1 0 16,15 10 0-1,7 8 0-15,11 4 0 16,8 7 0-1,8 8 0-15,7 7 0 16,0 13 0 0,9 13 0-16,-5 10 0 15,-3 10 0 1,-9 9 0-16,-8 14 0 16,-13 5 0-1,-11 6 0-15,0-66 0 16,0 0 0-16,-13 69 0 0,13-69 0 15,-26 74 0-15,26-74 0 0,-33 80 0 16,33-80 0-16,0 0 0 0,-36 78 0 16,36-78 0-16,-41 67 0 0,41-67 0 15,-44 63 0-15,44-63 0 0,-43 60 0 0,43-60 0 16,-38 52 0-16,38-52 0 0,0 0 0 16,-32 45 0-16,32-45 0 0,-28 38 0 15,28-38 0-15,-22 35 0 0,22-35 0 16,-10 24 0-16,10-24 0 0,2 17 0 15,-2-17 0-15,0 0 0 0,12 13 0 16,-12-13 0-16,25 8 0 0,-25-8 0 16,45 11 0-16,-45-11 0 0,61 9 0 15,-61-9 0-15,0 0 0 0,87 8 0 16,-87-8 0-16,99 10 0 0,-99-10 0 16,106 8 0-16,-106-8 0 0</inkml:trace>
  <inkml:trace contextRef="#ctx0" brushRef="#br0" timeOffset="123633.95">9122 13034 0 0,'0'0'2048'16,"0"0"-2048"-16,0 0 0 0,0 0 0 15,-58 31 0 1,-8 15 0-16,8 3 0 15,1 4 0 1,5 7 0 0,4 6 0-16,8 5 0 15,5 2 0 1,12 4 0-16,22 3 0 16,26 4 0-1,16 0 0-15,16-3 0 16,19-2 0-1,-4-12 0-15,-4-11 0 16,-16-20 0-16,-52-36 0 16,0 0 0-16,42 16 0 0,-42-16 0 15,29-4 0-15,-29 4 0 0,13-24 0 16,-13 24 0-16,-1-43 0 0,1 43 0 16,0 0 0-16,-19-60 0 0,19 60 0 15,-42-71 0-15,42 71 0 0,-51-76 0 16,51 76 0-16,-61-79 0 0,61 79 0 15,-65-72 0-15,65 72 0 0,-52-53 0 0,52 53 0 16,-50-38 0-16,50 38 0 0,0 0 0 16,-45-24 0-16,45 24 0 0,-35-1 0 15,35 1 0-15,-22 14 0 0,22-14 0 16,6 18 0-16</inkml:trace>
  <inkml:trace contextRef="#ctx0" brushRef="#br0" timeOffset="124056.06">10002 13147 0 0,'0'0'2048'0,"0"0"-2048"15,0 0 0 1,-40 41 0-16,-11 16 0 15,-9 12 0 1,3 6 0-16,2 7 0 16,14-1 0-1,1-5 0-15,8-13 0 16,11-8 0 0,2-5 0-16,6-11 0 15,0-21 0 1,4-31 0-16</inkml:trace>
  <inkml:trace contextRef="#ctx0" brushRef="#br0" timeOffset="124301.9">9386 13099 0 0,'0'0'2048'15,"0"0"-2048"-15,0 0 0 16,0 0 0-16,0 0 0 16,42 75 0-1,19 24 0-15,8 7 0 16,12 5 0 0,-4 2 0-16,6 0 0 15,-11-15 0 1,-11-23 0-16</inkml:trace>
  <inkml:trace contextRef="#ctx0" brushRef="#br0" timeOffset="124669.35">10407 12901 0 0,'0'0'2048'0,"0"0"-2048"15,0 0 0-15,0 0 0 16,4 64 0-1,7 17 0-15,1 7 0 16,-3 8 0 0,1 10 0-1,10 0 0-15,6 4 0 16,5-1 0 0,9-1 0-16,-2-13 0 15,-3-24 0-15</inkml:trace>
  <inkml:trace contextRef="#ctx0" brushRef="#br0" timeOffset="125195.43">10885 12978 0 0,'0'0'2048'0,"0"0"-2048"0,-44 40 0 16,-7 13 0-16,11 8 0 15,20 11 0 1,12 0 0-16,23 7 0 16,18 2 0-1,26-2 0-15,20 0 0 16,-3-9 0 0,-3-22 0-16,-10-16 0 15,-8-22 0 1,-14-17 0-16,-5-18 0 15,-11-15 0 1,-13-16 0-16,-17-7 0 16,-19-10 0-1,24 73 0-15,0 0 0 0,-41-88 0 16,41 88 0-16,-50-83 0 0,50 83 0 16,-56-76 0-16,56 76 0 0,0 0 0 15,-45-69 0-15,45 69 0 0,-41-54 0 16,41 54 0-16,-44-36 0 0,44 36 0 0,0 0 0 15,-41-26 0-15,41 26 0 0,-34-16 0 16,34 16 0-16</inkml:trace>
  <inkml:trace contextRef="#ctx0" brushRef="#br0" timeOffset="125640">11112 12621 0 0,'0'0'2048'16,"0"0"-2048"-16,62-27 0 15,14 8 0-15,6 16 0 16,5 9 0 0,-9 3 0-16</inkml:trace>
  <inkml:trace contextRef="#ctx0" brushRef="#br0" timeOffset="126302.88">11794 12110 0 0,'0'0'2048'0,"0"0"-2048"0,73 12 0 31,12 5 0-31,-6 9 0 15,-10-1 0-15,-17 4 0 16,-14 0 0 0,-16-2 0-16,-16-2 0 15,-15-4 0 1,-10-3 0-16,-17-6 0 31,-2 4 0-31,0 1 0 16,3-3 0-1,18-4 0-15,11-3 0 16,8 8 0-16,20-1 0 16,-22-14 0-16,0 0 0 0,0 0 0 0,38 16 0 15,-38-16 0-15,54 23 0 0,-54-23 0 16,68 32 0-16,-68-32 0 0,0 0 0 0,73 38 0 16,-73-38 0-16,60 41 0 0,-60-41 0 15,50 49 0-15,-50-49 0 0,31 55 0 31,-31-55 0-31,0 0 0 0,15 48 0 0,-15-48 0 0,-1 47 0 16,1-47 0-16,-23 42 0 16,23-42 0-16,-49 34 0 0,49-34 0 0,0 0 0 15,-60 23 0-15,60-23 0 0,-73 10 0 16,73-10 0-16,-78 2 0 0,78-2 0 0,0 0 0 16,-85 1 0-16,85-1 0 0,-85-1 0 15,85 1 0-15,-62 0 0 0,62 0 0 16,-41 0 0-16</inkml:trace>
  <inkml:trace contextRef="#ctx0" brushRef="#br0" timeOffset="144393.76">13053 13131 0 0,'0'0'2048'0,"-4"45"-2048"16,2-11 0-16,0 48 0 16,4 18 0-1,4 13 0-15,-2 8 0 16,11 0 0-1,3 3 0-15,7-11 0 16,-6 0 0 0,6-13 0-16,-11-44 0 15,3 17 0 1,-6-28 0 0,-5-22 0-16</inkml:trace>
  <inkml:trace contextRef="#ctx0" brushRef="#br0" timeOffset="145050.93">12981 13086 0 0,'0'0'2048'0,"24"31"-2048"0,8 14 0 16,3 12 0-16,5 13 0 15,4 8 0 1,3 5 0-16,7 7 0 16,2-1 0-1,4 1 0-15,-2 1 0 16,1-4 0 0,-6-1 0-16,-1-12 0 15,-4-6 0 1,-22-29 0-16,5 13 0 15,-12-18 0 1,-11-19 0-16,-3-9 0 16,-4-4 0-1,-1-2 0-15,0 0 0 0,8-5 0 0,-8 5 0 16,0 0 0-16,6-6 0 0,-6 6 0 16,2-53 0-16,-2 53 0 0,-3-77 0 15,3 77 0-15,0 0 0 0,-10-92 0 16,10 92 0-16,-14-107 0 0,14 107 0 15,-25-121 0-15,25 121 0 0,-25-126 0 0,25 126 0 16,-18-126 0-16,18 126 0 16,-14-132 0-16,14 132 0 0,0 0 0 0,-14-132 0 15,14 132 0-15,-9-125 0 0,9 125 0 16,-9-120 0-16,9 120 0 0,-7-114 0 16,7 114 0-16,-5-103 0 0,5 103 0 15,-1-90 0-15,1 90 0 0,0 0 0 16,0 0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01T08:04:19.03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3547 4413 0 0,'0'0'2048'0,"0"0"-2048"0,0 0 0 15,0 0 0 1,0 55 0-16,0 16 0 15,-2 14 0-15,1 1 0 16,-2 9 0 15,-6 1 0-31,0 0 0 16,3-42 0-16,0 28 0 16,4-30 0-1,4-1 0-15,1-22 0 16,-3-15 0-1,9-52 0-15,-4 7 0 16</inkml:trace>
  <inkml:trace contextRef="#ctx0" brushRef="#br0" timeOffset="340.46">3378 4697 0 0,'0'0'2048'0,"-21"-47"-2048"0,-3-7 0 16,11 11 0-1,15-3 0-15,12-9 0 16,16 3 0 0,10 6 0-16,15 10 0 15,10 11 0-15,15 10 0 16,0 11 0 0,-9 15 0-16,-11 14 0 15,-11 9 0 1,-18 9 0-16,-17 10 0 15,-16 4 0-15,-13 0 0 16,-12-10 0-16,-9-6 0 16,36-41 0-16,0 0 0 0,-43 25 0 15,43-25 0-15,-49 14 0 0,49-14 0 16,-46 6 0-16,46-6 0 0,-46 0 0 16,46 0 0-16,0 0 0 0,-41-5 0 15,11-10 0-15,30 15 0 0,-16-13 0 16</inkml:trace>
  <inkml:trace contextRef="#ctx0" brushRef="#br0" timeOffset="789.05">4163 4421 0 0,'0'0'2048'0,"0"0"-2048"0,0 0 0 15,0 0 0-15,0 0 0 16,0 0 0-16,0 0 0 16,0 0 0-1,0 0 0-15,0 0 0 16,0 0 0 0,0 0 0-16,-20 60 0 15,11 7 0 1,11-12 0-16,8-8 0 15,-2-6 0 1,-4-8 0-16,-4-16 0 16,0-10 0-1,-1-12 0-15,-2-13 0 16,3 18 0-16,0 0 0 0,-6-34 0 16,6 34 0-16,-6-42 0 0,6 42 0 15,-2-51 0-15,2 51 0 0,8-48 0 0,-8 48 0 16,0 0 0-16,18-49 0 15,-18 49 0-15,29-39 0 0,-29 39 0 0,33-36 0 16,-33 36 0-16,42-26 0 0,-42 26 0 16,45-16 0-16,-45 16 0 0,54-10 0 15,-54 10 0-15,55 1 0 0,-55-1 0 0,50 4 0 16,-50-4 0-16</inkml:trace>
  <inkml:trace contextRef="#ctx0" brushRef="#br0" timeOffset="1219.33">4806 4436 0 0,'0'0'2048'0,"0"0"-2048"0,0 0 0 16,0 0 0-16,0 0 0 16,0 0 0-16,-54-26 0 15,5 17 0 1,17 20 0-16,16 13 0 15,7 8 0 1,9 0 0-16,6 4 0 16,6-11 0-1,12-12 0-15,5-15 0 16,6-9 0-16,-2-11 0 16,-3-2 0-1,-4-8 0-15,-9-4 0 31,-13 6 0-31,-4 30 0 0,0 0 0 0,-9-23 0 16,9 23 0-16,0 0 0 16,-20-17 0-16,20 17 0 0,-21-5 0 0,21 5 0 15,-9 7 0-15,9-7 0 0,-13 24 0 16,13-24 0-16,-4 38 0 0,4-38 0 16,5 39 0-16,-5-39 0 0,0 0 0 15,18 44 0-15,-18-44 0 0,21 48 0 16,-21-48 0-16,23 46 0 0</inkml:trace>
  <inkml:trace contextRef="#ctx0" brushRef="#br0" timeOffset="1504.35">5183 4299 0 0,'0'0'2048'0,"0"0"-2048"0,0 0 0 16,0 0 0-16,0 0 0 16,-48 44 0-1,0 13 0-15,21-3 0 16,22-5 0 0,16-10 0-16,10-16 0 15,15-11 0 1,11-11 0-16,10-14 0 15,-2-13 0-15,-4-12 0 16</inkml:trace>
  <inkml:trace contextRef="#ctx0" brushRef="#br0" timeOffset="1776.59">5583 4003 0 0,'0'0'2048'0,"0"0"-2048"0,0 0 0 15,2 72 0-15,-7 8 0 16,-1 1 0-16,-4 1 0 16,4-1 0-1,-3-10 0 1,5-13 0-16,4-14 0 15,1-19 0-15,0-12 0 16,-10-19 0 0,-1 2 0-16</inkml:trace>
  <inkml:trace contextRef="#ctx0" brushRef="#br0" timeOffset="1901.57">5426 4410 0 0,'0'0'2048'0,"0"0"-2048"0,0 0 0 15,70-15 0-15,8 5 0 16,-8 2 0 0,-10-2 0-16</inkml:trace>
  <inkml:trace contextRef="#ctx0" brushRef="#br0" timeOffset="2076.35">5768 4372 0 0,'0'0'2048'0,"0"0"-2048"0,0 0 0 16,0 0 0-16,6 54 0 16,4 6 0-1,1-11 0-15,6-12 0 16,1-17 0 0,-4-23 0-16</inkml:trace>
  <inkml:trace contextRef="#ctx0" brushRef="#br0" timeOffset="2247.58">5755 4181 0 0,'0'0'2048'0,"0"0"-2048"0,0 0 0 16,0 0 0-16,0 0 0 15,0 0 0 1,30 37 0-16</inkml:trace>
  <inkml:trace contextRef="#ctx0" brushRef="#br0" timeOffset="2482.3">6090 4242 0 0,'0'0'2048'0,"0"0"-2048"16,0 0 0-16,0 0 0 15,-49 29 0 1,8 9 0-16,21 8 0 16,16 6 0-1,13-9 0-15,29-6 0 16,28-12 0-16,14-15 0 15</inkml:trace>
  <inkml:trace contextRef="#ctx0" brushRef="#br0" timeOffset="2954.48">6429 4321 0 0,'0'0'2048'0,"0"0"-2048"16,70-3 0-16,5 3 0 15,-13-8 0 1,-11-4 0-16,-19-7 0 16,-19-3 0-1,-17 2 0-15,-24 8 0 16,-21 9 0 0,-6 12 0-16,4 13 0 15,4 12 0 1,9 4 0-16,8 6 0 15,14 2 0 1,14-1 0-16,18-7 0 16,13-7 0-1,20-5 0 1,-49-26 0-16,0 0 0 0,0 0 0 0,62 25 0 0,-62-25 0 16,76 21 0-16,-76-21 0 0,91 18 0 15,-91-18 0-15,111 18 0 0,-111-18 0 16,123 16 0-16</inkml:trace>
  <inkml:trace contextRef="#ctx0" brushRef="#br0" timeOffset="5099.8">2198 17903 0 0,'0'0'2048'0,"0"0"-2048"0,0 0 0 0,0 0 0 15,0 0 0-15,0 0 0 16,0 0 0 0,0 0 0-16,0 0 0 15,0 0 0-15,0 0 0 16,-52-52 0 0,11 13 0-16,-31-9 0 15,-8 7 0-15,1 7 0 16,34 15 0-16,-10-1 0 15,20 9 0 1,19 6 0-16,9 3 0 16,5 1 0-16,2 1 0 15,0 0 0-15,0 0 0 16,0 0 0-16,-3 1 0 0,3 0 0 16,0-1 0-16,23 16 0 0,-23-16 0 0,20 13 0 15,-20-13 0-15,44 23 0 0,-44-23 0 16,28 18 0-16,-28-18 0 0,56 30 0 15,-56-30 0-15,36 19 0 0,-36-19 0 16,61 29 0-16,-61-29 0 0,42 20 0 16,21 0 0-16,-63-20 0 0,41 11 0 15,-41-11 0-15,44 16 0 0,-44-16 0 16,27 11 0-16,-27-11 0 0,13 5 0 16,-13-5 0-16,5 2 0 0,-5-2 0 15,3 0 0-15,-3 0 0 0,0 0 0 16,0 0 0-16,-15 26 0 0,6-8 0 0,9-18 0 15,-24 32 0-15,24-32 0 0,-14 23 0 16,14-23 0-16,-33 46 0 0,33-46 0 16,-23 30 0-16,23-30 0 0,-41 53 0 15,41-53 0-15,-28 36 0 0,28-36 0 0,-35 59 0 16,35-59 0-16,-24 38 0 16,0 10 0-16,24-48 0 0,-14 31 0 0,14-31 0 15,-10 32 0-15,10-32 0 0,-6 18 0 16,6-18 0-16,-2 8 0 0,2-8 0 15,0 3 0-15,0-3 0 0,-1 2 0 16,1-2 0-16,0 1 0 0,-5-21 0 16,5 20 0-16,-6-15 0 0,6 15 0 15,-5-35 0-15,5 35 0 0,-5-25 0 16,5 25 0 0,-14-63 0-16,14 63 0 0,-17-77 0 15,17 77 0-15,-12-45 0 0,-12-29 0 16,24 74 0-16,-15-49 0 0,15 49 0 0,-23-80 0 15,23 80 0-15,-12-52 0 0,12 52 0 16,-16-70 0-16,16 70 0 0,-11-43 0 16,11 43 0-16,-9-51 0 0,9 51 0 15,-3-30 0-15,2 16 0 0,1 14 0 0,0-5 0 0,0 5 0 16,0-2 0-16,0 2 0 0,-2-1 0 16,2 1 0-16,0 0 0 0,0 0 0 15,0 0 0-15,0 0 0 0,0 0 0 16,2 15 0-16,-2-15 0 0,1 13 0 15,-1-13 0-15</inkml:trace>
  <inkml:trace contextRef="#ctx0" brushRef="#br0" timeOffset="5650.24">1802 17935 0 0,'0'0'2048'0,"0"0"-2048"15,0 0 0-15,0 0 0 16,0 0 0-16,0 0 0 15,0 0 0-15,0 0 0 16,0 0 0 0,0 0 0-16,-65 4 0 15,18-1 0-15,-16-6 0 16,-7-6 0-16,-5 0 0 16,31 5 0-16,-27-13 0 15,26 6 0 1,-22-2 0-16,24 4 0 15,-27 1 0-15,26 2 0 16,-28 2 0 0,25 0 0-16,47 4 0 0,0 0 0 15,-60-3 0-15,60 3 0 0,-40-2 0 16,40 2 0-16,-40 1 0 0,16 0 0 0,24-1 0 0,-9 2 0 16,9-2 0-16,-5 0 0 0,5 0 0 15,-1 0 0-15,1 0 0 0,0 0 0 16,0 0 0-16,0 0 0 0,0 0 0 15,0 0 0-15,-4-5 0 0,4 5 0 16,-1-4 0-16,31-20 0 0,-30 24 0 16,50-33 0-16</inkml:trace>
  <inkml:trace contextRef="#ctx0" brushRef="#br0" timeOffset="80453.23">3680 8510 0 0,'0'0'2048'0,"0"0"-2048"0,0 0 0 16,0 0 0-1,80-8 0 1,-18 2 0-16,30-1 0 31,0-5 0-15,4 1 0-1,31 6 0 1,-15 2 0-16,-53 2 0 16</inkml:trace>
  <inkml:trace contextRef="#ctx0" brushRef="#br0" timeOffset="80848.83">3757 8558 0 0,'0'0'2048'0,"0"0"-2048"0,0 0 0 15,0 0 0-15,0 0 0 16,3 62 0 0,0 7 0-1,1 0 0-15,-7 0 0 16,-6 7 0 0,3 11 0-16,-10 10 0 15,-10 0 0 1,8-1 0-16,-5-4 0 15,1-2 0 1,3-8 0-16,0-17 0 16,7-5 0-1,4-15 0 1,8-45 0-16,0 0 0 0,-6 39 0 0,6-39 0 16,-3 25 0-16,3-25 0 0,5 9 0 15,-5-9 0-15,0 0 0 0,3-7 0 16,-2-2 0-16,-1 9 0 0</inkml:trace>
  <inkml:trace contextRef="#ctx0" brushRef="#br0" timeOffset="81147.83">3622 8997 0 0,'0'0'2048'0,"0"0"-2048"0,0 0 0 15,0 0 0 1,59-17 0-16,15 1 0 16,-1 4 0-1,8 1 0-15,8 0 0 16,-3 1 0-1,-1 6 0 1,1 2 0-16,1 0 0 16</inkml:trace>
  <inkml:trace contextRef="#ctx0" brushRef="#br0" timeOffset="81463.12">4584 9122 0 0,'0'0'2048'0,"0"0"-2048"0,0 0 0 15,0 0 0 1,0 0 0-16,76 2 0 15,5-1 0 1,-2-5 0-16,0 0 0 16,-3-1 0-1,-7 4 0 1,-5 1 0-16,-14 3 0 16,-20 6 0-1</inkml:trace>
  <inkml:trace contextRef="#ctx0" brushRef="#br0" timeOffset="81729.69">4591 9514 0 0,'0'0'2048'0,"0"0"-2048"16,0 0 0-16,0 0 0 16,0 0 0-1,72-1 0-15,24-3 0 16,4-2 0 0,4 4 0-1,0-4 0-15,-1-5 0 16</inkml:trace>
  <inkml:trace contextRef="#ctx0" brushRef="#br0" timeOffset="82298.73">6269 8567 0 0,'0'0'2048'0,"0"0"-2048"0,0 0 0 16,0 0 0-16,0 0 0 15,0 0 0 1,0 0 0-16,-65 49 0 16,-27 19 0-1,-7 18 0-15,6 6 0 16,7-2 0 0,12-1 0-16,29-7 0 15,20-10 0 1,28-14 0-16,24-10 0 15,27-8 0 1,26-18 0 0,16-13 0-16,-96-9 0 15,0 0 0-15,88-3 0 0,-88 3 0 0,0 0 0 16,83-16 0-16,-83 16 0 0,61-32 0 16,-61 32 0-16,34-41 0 0,-34 41 0 15,0 0 0-15,4-51 0 0,-4 51 0 16,-21-48 0-16,21 48 0 0,-57-50 0 15,57 50 0-15,0 0 0 0,-91-39 0 16,91 39 0-16,-113-29 0 0,113 29 0 0,-110-16 0 16,110 16 0-16,-94-6 0 15,94 6 0-15,-66 10 0 0,66-10 0 0,-30 13 0 0,30-13 0 16</inkml:trace>
  <inkml:trace contextRef="#ctx0" brushRef="#br0" timeOffset="82704.7">6803 8646 0 0,'0'0'2048'0,"0"0"-2048"0,0 0 0 31,79 0 0-31,28 3 0 16,4-4 0-16,6-5 0 16,-3-2 0-1,-2-1 0-15,-14 7 0 16,-13 0 0 0,-18-9 0-16</inkml:trace>
  <inkml:trace contextRef="#ctx0" brushRef="#br0" timeOffset="82966.57">7070 8705 0 0,'0'0'2048'0,"0"0"-2048"0,-20 74 0 16,6 3 0 0,9-12 0-16,11-6 0 15,-6-3 0-15,-3-12 0 16,1 8 0 0,-20-10 0-16,19-8 0 15</inkml:trace>
  <inkml:trace contextRef="#ctx0" brushRef="#br0" timeOffset="83296.7">7410 8676 0 0,'0'0'2048'16,"0"0"-2048"-16,0 0 0 15,0 0 0-15,0 0 0 16,0 0 0 0,15 74 0-16,-7 13 0 15,-12-5 0 1,-1-10 0-16,-3-2 0 15,-3-6 0 1,7-12 0-16,4-6 0 16,-1-6 0-1,-1-2 0 1,-3-5 0-16</inkml:trace>
  <inkml:trace contextRef="#ctx0" brushRef="#br0" timeOffset="84007.24">7996 8815 0 0,'0'0'2048'0,"0"0"-2048"0,0 0 0 15,0 0 0 1,0 0 0-16,18 73 0 15,4 8 0 1,-13-4 0-16,-8 1 0 16,-2-3 0-1,-3-3 0 1,-2-19 0-16,-6-22 0 16,6-18 0-1,1-19 0-15,3-13 0 16,6-17 0-1,-3-12 0-15,8-10 0 32,13-4 0-32,-22 62 0 15,0 0 0-15,31-67 0 0,-31 67 0 0,47-64 0 16,-47 64 0-16,0 0 0 0,54-56 0 16,-54 56 0-16,67-51 0 0,-67 51 0 15,83-38 0-15,-83 38 0 0,88-21 0 16,-88 21 0-16,0 0 0 0,91 3 0 15,-91-3 0-15,95 15 0 0,-95-15 0 16,120 41 0-16</inkml:trace>
  <inkml:trace contextRef="#ctx0" brushRef="#br0" timeOffset="86555.23">8873 8719 0 0,'0'0'2048'0,"0"0"-2048"0,0 0 0 16,0 0 0-1,10 56 0-15,-1-14 0 16,5 37 0 0,-10 14 0-16,0 5 0 15,-12-3 0 1,-2-4 0-16,-4-10 0 15,6-4 0 1,2-32 0 0,-4 12 0-16,4-20 0 15,3-20 0 1,3-6 0-16,1-6 0 16,-2-44 0-1,1 39 0-15,0 0 0 0,0-30 0 16,0 30 0-16,10-68 0 0,-10 68 0 15,0 0 0-15,20-86 0 0,-20 86 0 16,15-85 0-16,-15 85 0 0,13-81 0 16,-13 81 0-16,0 0 0 0,18-76 0 15,-18 76 0-15,12-43 0 0,-12 43 0 16,35-61 0-16,-35 61 0 0,0 0 0 16,24-38 0-16,-24 38 0 0,51-44 0 0,-51 44 0 15,33-26 0-15,-33 26 0 0,0 0 0 16,50-5 0-16,-50 5 0 0,32 1 0 15,-32-1 0-15,34 25 0 0,-34-25 0 16,0 0 0-16,19 20 0 0,-19-20 0 16,17 45 0-16,-17-45 0 0,9 30 0 15,-9-30 0-15,0 0 0 0,7 78 0 0,-7-78 0 16,2 83 0-16,-2-83 0 0,6 93 0 16,-6-93 0-16,0 0 0 0,7 96 0 15,-7-96 0-15,16 101 0 0,-16-101 0 16,0 0 0-16,19 110 0 0,-19-110 0 15,30 104 0-15,-30-104 0 0,34 111 0 16,-34-111 0-16,46 101 0 0,-46-101 0 16,48 94 0-16,-48-94 0 0,59 86 0 0,-59-86 0 15,0 0 0-15,52 77 0 0</inkml:trace>
  <inkml:trace contextRef="#ctx0" brushRef="#br0" timeOffset="87370.27">9579 8859 0 0,'0'0'2048'0,"0"0"-2048"16,0 0 0-1,0 0 0-15,27 52 0 16,-8-12 0 0,6 32 0-1,2 6 0-15,-4 1 0 16,-2 0 0 0,-5-2 0-16,-8-33 0 15,9 11 0 1,-6-20 0-1,29-13 0-15,-10-12 0 16,16-30 0 0,-17 4 0-16,23-37 0 15,-52 53 0-15,0 0 0 0,34-35 0 0,-34 35 0 16,55-81 0-16,-55 81 0 0,0 0 0 16,53-87 0-16,-53 87 0 0,48-84 0 15,-48 84 0-15,40-79 0 0,-40 79 0 16,0 0 0-16,23-45 0 0,-23 45 0 15,37-69 0-15,-37 69 0 0,0 0 0 0,26-45 0 16,-26 45 0-16</inkml:trace>
  <inkml:trace contextRef="#ctx0" brushRef="#br0" timeOffset="88527.38">4652 11653 0 0,'0'0'2048'0,"0"0"-2048"0,77-8 0 16,14-1 0-16,-8 8 0 15,-35 1 0 1,33 2 0-16,-26 1 0 15,17 4 0 1,-25-2 0 0</inkml:trace>
  <inkml:trace contextRef="#ctx0" brushRef="#br0" timeOffset="88798.57">4551 11965 0 0,'0'0'2048'0,"0"0"-2048"0,0 0 0 31,0 0 0-31,0 0 0 16,71 27 0-1,18-9 0-15,-2-14 0 16,5-3 0 0,-1-3 0-16,2-2 0 15,-6-5 0 1</inkml:trace>
  <inkml:trace contextRef="#ctx0" brushRef="#br0" timeOffset="89535.83">6339 11168 0 0,'0'0'2048'16,"0"0"-2048"-16,0 0 0 0,-49 25 0 15,-10 3 0 1,-5 11 0-16,-6 18 0 16,-10 21 0-1,-11 15 0-15,9 4 0 16,12-1 0 0,17 0 0-16,21-8 0 15,21-9 0 1,29-10 0-1,23-14 0-15,23-19 0 16,17-17 0 0,-1-13 0-16,-4-12 0 15,-76 6 0-15,0 0 0 16,0 0 0-16,52-24 0 0,-52 24 0 16,38-48 0-16,-38 48 0 0,17-70 0 0,-17 70 0 15,0 0 0-15,-9-73 0 0,9 73 0 0,-37-75 0 16,37 75 0-16,-60-68 0 0,60 68 0 15,-74-55 0-15,74 55 0 0,0 0 0 16,-81-37 0-16,81 37 0 0,-74-22 0 16,74 22 0-16,-61 0 0 0,61 0 0 15</inkml:trace>
  <inkml:trace contextRef="#ctx0" brushRef="#br0" timeOffset="90090.02">6853 11392 0 0,'0'0'2048'0,"0"0"-2048"16,0 0 0 0,0 0 0-16,0 0 0 15,-66 58 0 1,-10 19 0-16,1 12 0 15,11-5 0 1,19-5 0-16,10-8 0 16,13-13 0-1,12-12 0-15,9-11 0 16,1-20 0 0</inkml:trace>
  <inkml:trace contextRef="#ctx0" brushRef="#br0" timeOffset="90310.16">6433 11343 0 0,'0'0'2048'0,"0"0"-2048"0,0 0 0 15,60 66 0 1,24 15 0 0,6 7 0-16,0-3 0 15,-6-12 0 1,-18-19 0-16,-11-17 0 16</inkml:trace>
  <inkml:trace contextRef="#ctx0" brushRef="#br0" timeOffset="90799.84">7007 11266 0 0,'0'0'2048'0,"0"0"-2048"15,59-17 0-15,16 2 0 16,10 5 0 0,4 7 0-16,-5 10 0 15,-17 8 0 1,-24 8 0-16,-32 7 0 16,-25 1 0-1,-28 8 0-15,-14 5 0 16,-9 3 0-1,13-11 0 1,23-18 0-16,16-5 0 16,19 7 0-1,30 4 0-15,28 5 0 16,-64-29 0-16,0 0 0 16,78 37 0-16,-78-37 0 0,75 44 0 15,-75-44 0-15,52 54 0 0,-52-54 0 16,0 0 0-16,30 48 0 0,-30-48 0 0,1 50 0 15,-1-50 0-15,-26 46 0 0,26-46 0 16,0 0 0-16,-50 33 0 0,50-33 0 0,-67 30 0 16,67-30 0-16,-73 15 0 15,73-15 0-15,-72 2 0 0,72-2 0 0,0 0 0 16,-58-13 0-16</inkml:trace>
  <inkml:trace contextRef="#ctx0" brushRef="#br0" timeOffset="90960.12">7809 11878 0 0,'0'0'2048'0,"0"0"-2048"16,0 0 0 0,0 0 0-1,0 0 0-15</inkml:trace>
  <inkml:trace contextRef="#ctx0" brushRef="#br0" timeOffset="91226.25">8166 11106 0 0,'0'0'2048'0,"6"73"-2048"16,-1 12 0 0,15 33 0-1,-5-16 0-15,1-9 0 16,-3-17 0 0,4-12 0-1,2-18 0-15,-6-23 0 16</inkml:trace>
  <inkml:trace contextRef="#ctx0" brushRef="#br0" timeOffset="91519.96">8489 11135 0 0,'0'0'2048'0,"-10"56"-2048"0,2 13 0 16,-3 6 0-16,6 0 0 15,11 3 0 1,5-15 0-16,14-10 0 16,17-20 0 15,21-8 0-31,22-12 0 15,14-3 0 1,5-5 0-16,-8-11 0 16</inkml:trace>
  <inkml:trace contextRef="#ctx0" brushRef="#br0" timeOffset="91782.04">8859 11221 0 0,'0'0'2048'0,"0"0"-2048"16,0 0 0-1,-11 60 0-15,9 25 0 16,11 5 0 0,6 7 0-1,1 31 0 1,7-9 0-1,-13-27 0-15,10-23 0 16,9-20 0 0,16-25 0-16</inkml:trace>
  <inkml:trace contextRef="#ctx0" brushRef="#br0" timeOffset="92047.43">9709 11205 0 0,'0'0'2048'0,"-15"52"-2048"0,-5 23 0 15,-9 13 0-15,-2 11 0 16,-8 3 0-1,1-9 0 1,12-22 0-16,7-22 0 16,1-8 0-1,6-20 0-15,8-21 0 16</inkml:trace>
  <inkml:trace contextRef="#ctx0" brushRef="#br0" timeOffset="92234.5">9466 11385 0 0,'0'0'2048'0,"0"0"-2048"15,104 76 0-15,58 47 0 16,-22 0 0-1,-21-1 0-15</inkml:trace>
  <inkml:trace contextRef="#ctx0" brushRef="#br0" timeOffset="94190.5">10602 11335 0 0,'0'0'2048'0,"0"0"-2048"0,0 0 0 16,0 0 0-16,0 0 0 15,-74 17 0 1,-6 18 0-16,7 17 0 15,19 19 0 1,27-28 0-16,35 29 0 16,3-24 0-1,50-17 0-15,13-24 0 16,1-19 0 0,8-22 0-1,-14-18 0-15,-23-12 0 16,-24 26 0-1,-50-35 0 1,28 73 0-16,0 0 0 0,-25-48 0 0,25 48 0 16,-64-48 0-16,64 48 0 0,-45-27 0 15,45 27 0-15,0 0 0 0,-62-10 0 16,62 10 0-16,-38-3 0 0,38 3 0 31,-29 37 0-31,29-37 0 0</inkml:trace>
  <inkml:trace contextRef="#ctx0" brushRef="#br0" timeOffset="94362.12">11007 11734 0 0,'0'0'2048'15,"0"0"-2048"-15,0 0 0 16,0 0 0-1,0 0 0-15,0 0 0 16</inkml:trace>
  <inkml:trace contextRef="#ctx0" brushRef="#br0" timeOffset="94837.07">11377 11248 0 0,'0'0'2048'0,"0"0"-2048"0,-53-3 0 16,-12 12 0-16,15 29 0 15,19 20 0 1,28 15 0-16,18 0 0 16,22-2 0-1,25-17 0 1,11-15 0-16,17-10 0 16,-7-17 0-1,-19-24 0-15,-11-24 0 16,-13-23 0-1,-28-21 0 1,-34 1 0-16,-31 2 0 16,-31 10 0-1,84 67 0-15,0 0 0 0,-98-43 0 0,98 43 0 16,-78-21 0-16,78 21 0 0,-61 2 0 16,61-2 0-16,0 0 0 0,-43 27 0 15,43-27 0-15,-24 46 0 0,24-46 0 16</inkml:trace>
  <inkml:trace contextRef="#ctx0" brushRef="#br0" timeOffset="95204.51">12063 11297 0 0,'0'0'2048'0,"-34"-27"-2048"0,-14 8 0 16,-7 13 0 0,0 24 0-16,10 30 0 15,18 10 0 1,21 15 0-16,29-6 0 16,21-18 0-1,22-19 0-15,-2-19 0 16,-3-20 0-1,-10-27 0 1,-12-25 0-16,-33-11 0 16,-48-3 0-1,-27 9 0-15,-15 15 0 16,11 25 0 0,73 26 0-16,0 0 0 0,-44-1 0 15,44 1 0-15,-32 23 0 0,32-23 0 16,0 0 0-16</inkml:trace>
  <inkml:trace contextRef="#ctx0" brushRef="#br0" timeOffset="95705.58">12384 11235 0 0,'0'0'2048'0,"0"0"-2048"0,0 0 0 16,0 0 0-1,0 0 0-15,-20-50 0 16,10-2 0 0,25 7 0-16,15 17 0 15,9 18 0 1,2 22 0-16,13 19 0 15,-14 14 0 1,-28 27 0-16,-20 3 0 16,-19 5 0-1,-7 5 0 1,-7 2 0-16,-6-11 0 16,17-21 0-1,30-55 0-15,0 0 0 0,-9 40 0 16,9-40 0-16,0 0 0 0,0 23 0 0,0-23 0 15,10 14 0-15,-10-14 0 0,0 0 0 16,42 1 0-16,-42-1 0 0,81-17 0 16,-81 17 0-16,113-38 0 0,-113 38 0 15,100-45 0-15,-100 45 0 0,88-43 0 16,-88 43 0-16,0 0 0 0,53-35 0 16,-53 35 0-16,25-26 0 0,-25 26 0 0,7-24 0 15,-7 24 0-15</inkml:trace>
  <inkml:trace contextRef="#ctx0" brushRef="#br0" timeOffset="98397.12">13740 11184 0 0,'0'0'2048'0,"0"0"-2048"0,0 0 0 16,0 0 0 0,0 0 0-16,0 0 0 15,0 0 0 1,-16 66 0-16,-13 20 0 16,-14 16 0-1,-4 9 0 1,11-9 0-16,-3-13 0 15,-7-11 0 1,19-35 0-16,13-24 0 16,-2-28 0-1</inkml:trace>
  <inkml:trace contextRef="#ctx0" brushRef="#br0" timeOffset="98651.56">13300 11241 0 0,'0'0'2048'0,"0"0"-2048"16,29 32 0-16,19 11 0 16,24 19 0-16,18 11 0 15,16-2 0 1,3-5 0-1,8-7 0-15,-6-14 0 16,-5-12 0 0</inkml:trace>
  <inkml:trace contextRef="#ctx0" brushRef="#br0" timeOffset="99271.05">14580 11152 0 0,'0'0'2048'0,"0"0"-2048"16,0 0 0-16,-69-9 0 16,-14 15 0-1,17 19 0-15,20 13 0 16,18 14 0 0,18 5 0-16,18 7 0 15,15-7 0 1,22-11 0-16,15-20 0 15,12-22 0 1,6-24 0 0,-8-18 0-16,-28-13 0 15,-18-18 0 1,-31-4 0 0,7 73 0-16,0 0 0 0,0 0 0 0,-45-68 0 0,45 68 0 15,-63-53 0-15,63 53 0 0,-64-35 0 16,64 35 0-16,0 0 0 0,-66-19 0 15,66 19 0-15,-47-7 0 0,47 7 0 16,-38 9 0-16,38-9 0 0,0 0 0 16,-20 11 0-16,20-11 0 0</inkml:trace>
  <inkml:trace contextRef="#ctx0" brushRef="#br0" timeOffset="99898.34">15082 11622 0 0,'0'0'2048'0,"0"0"-2048"16,0 0 0-16,0 0 0 15,0 0 0 1,0 0 0-1,0 0 0-15,0 0 0 16,0 0 0 0</inkml:trace>
  <inkml:trace contextRef="#ctx0" brushRef="#br0" timeOffset="101119.43">15735 10807 0 0,'0'0'2048'0,"0"0"-2048"0,0 0 0 16,0 0 0-16,-59 38 0 15,-9 20 0 1,2 10 0 0,9 7 0-16,11 20 0 15,18 4 0 1,12-1 0-16,15-6 0 16,36-23 0-1,19-15 0 1,12-17 0-16,13-25 0 15,-31-10 0 1,-2-32 0-16,-17-27 0 16,-30-10 0-1,1 67 0-15,0 0 0 0,-44-72 0 0,44 72 0 16,0 0 0-16,-75-65 0 0,75 65 0 16,-94-52 0-16,94 52 0 0,-57-26 0 15,57 26 0-15,0 0 0 0,-67-14 0 16,67 14 0-16,-41-7 0 0,41 7 0 15,-23 6 0-15,23-6 0 0,0 0 0 0</inkml:trace>
  <inkml:trace contextRef="#ctx0" brushRef="#br0" timeOffset="101669.55">16109 10911 0 0,'0'0'2048'0,"0"0"-2048"0,7-16 0 16,13-9 0-16,7 5 0 15,17 7 0 1,19 12 0-1,13 10 0-15,1 15 0 16,-17 12 0 0,-30 9 0-1,-36 2 0-15,-31 3 0 16,-19-7 0 0,-13 6 0-16,-1-12 0 15,24-7 0 1,24-13 0-1,17-2 0-15,5-15 0 0,0 0 0 16,0 0 0-16,25 10 0 0,-25-10 0 16,55 11 0-16,-55-11 0 0,81 15 0 15,-81-15 0-15,0 0 0 0,82 28 0 16,-82-28 0-16,84 44 0 0,-84-44 0 0,57 51 0 16,-57-51 0-16,0 0 0 0,33 52 0 15,-33-52 0-15,-4 48 0 0,4-48 0 16,0 0 0-16,-35 40 0 0,35-40 0 15,-52 26 0-15,52-26 0 0,0 0 0 16,-72 33 0-16,72-33 0 0,-85 28 0 16,85-28 0-16,-82 14 0 0,82-14 0 15,0 0 0-15,-51-7 0 0,51 7 0 16</inkml:trace>
  <inkml:trace contextRef="#ctx0" brushRef="#br0" timeOffset="101948.03">17325 10834 0 0,'0'0'2048'0,"0"0"-2048"0,-10 14 0 16,-6 16 0-16,-3 17 0 15,-12 30 0-15,6 6 0 16,-8 2 0 0,6 6 0-1,2-6 0-15,2-17 0 16,17-21 0 0</inkml:trace>
  <inkml:trace contextRef="#ctx0" brushRef="#br0" timeOffset="102169.34">16971 10957 0 0,'0'0'2048'0,"20"16"-2048"15,34 27 0 1,27 26 0-16,11 6 0 15,-2 14 0 1,3 2 0-16,-11-14 0 16,4-36 0 15</inkml:trace>
  <inkml:trace contextRef="#ctx0" brushRef="#br0" timeOffset="102592.93">17983 10986 0 0,'0'0'2048'0,"0"0"-2048"0,-45 6 0 16,-5 11 0-16,-4 14 0 15,13 21 0 1,18 16 0 0,29 10 0-16,35-11 0 15,19-15 0 1,13-27 0-1,10-25 0-15,-10-26 0 16,-14-29 0 0,-12-23 0-16,-29-12 0 15,-42 9 0 1,-35 20 0-16,-18 31 0 16,77 30 0-16,0 0 0 15,-81 5 0-15,81-5 0 0,0 0 0 16,-64 27 0-16,64-27 0 0</inkml:trace>
  <inkml:trace contextRef="#ctx0" brushRef="#br0" timeOffset="102769.14">18403 11336 0 0,'0'0'2048'0,"0"0"-2048"0,0 0 0 15,0 0 0-15,0 0 0 16,0 0 0 0</inkml:trace>
  <inkml:trace contextRef="#ctx0" brushRef="#br0" timeOffset="103167.63">19004 11084 0 0,'0'0'2048'0,"-38"-46"-2048"16,-31 3 0 0,-17 20 0-16,0 18 0 15,17 22 0 1,18 13 0-1,28 16 0-15,30 9 0 16,31-7 0 0,34 0 0-16,25-15 0 15,-5-20 0 17,-15-28 0-17,-15-27 0-15,-18-16 0 16,-46-12 0-1,-46-5 0-15,-28 13 0 0,76 62 0 16,0 0 0-16,-92-41 0 0,92 41 0 16,-82-13 0-16,82 13 0 0,0 0 0 0,-65 1 0 15,65-1 0-15</inkml:trace>
  <inkml:trace contextRef="#ctx0" brushRef="#br0" timeOffset="104500.93">19026 10595 0 0,'0'0'2048'0,"0"0"-2048"0,51 2 0 16,16 7 0-1,12 12 0-15,1 0 0 16,5 12 0 0,-34-12 0-1,-6 19 0-15,-17-14 0 16,-53 9 0-1,3-14 0 1,-48 7 0 0,21-9 0-16,-14 8 0 15,23-9 0 1,22-10 0-16,41 12 0 16,-5-8 0-1,-18-12 0-15,0 0 0 0,57 19 0 16,-57-19 0-16,0 0 0 0,74 22 0 0,-74-22 0 15,77 25 0-15,-77-25 0 0,77 34 0 16,-77-34 0-16,0 0 0 0,46 18 0 16,-46-18 0-16,48 47 0 0,-48-47 0 15,30 33 0-15,-30-33 0 0,0 0 0 16,11 60 0-16,-11-60 0 0,3 42 0 0,-3-42 0 16,-38 60 0-16,38-60 0 0,0 0 0 15,-71 53 0-15,71-53 0 0,-91 41 0 16,91-41 0-16,-101 26 0 0,101-26 0 15,0 0 0-15,-106 14 0 0,106-14 0 16,-63 7 0-16,63-7 0 0</inkml:trace>
  <inkml:trace contextRef="#ctx0" brushRef="#br0" timeOffset="137318.2">4570 13993 0 0,'0'0'2048'15,"0"0"-2048"-15,0 0 0 0,0 0 0 16,0 0 0 0,70-6 0-16,-20 2 0 15,23-1 0 1,-26 3 0-16,15 10 0 16,-24-1 0-1</inkml:trace>
  <inkml:trace contextRef="#ctx0" brushRef="#br0" timeOffset="137519.62">4428 14485 0 0,'0'0'2048'0,"0"0"-2048"15,0 0 0-15,76-3 0 16,13 3 0-16,0-2 0 15,2-1 0 1,1-2 0-16,-8-3 0 16</inkml:trace>
  <inkml:trace contextRef="#ctx0" brushRef="#br0" timeOffset="138153.94">5518 13711 0 0,'0'0'2048'0,"0"0"-2048"0,53-9 0 15,15-2 0 1,6-1 0-16,-5 2 0 16,-17 5 0-1,-13 5 0-15,-16 8 0 16,-8 8 0-1,-9 14 0-15,-12 15 0 16,-7 16 0 0,-8 14 0-16,-6 13 0 15,-1 5 0 1,-8 6 0-16,2 5 0 16,9-10 0-1,7-13 0-15,11-12 0 16,7-69 0-16,0 0 0 15,0 55 0-15,0-55 0 0,4 47 0 0,-4-47 0 16,3 28 0-16,-3-28 0 0,-5 5 0 16,5-5 0-16,0 0 0 0,-14-23 0 31</inkml:trace>
  <inkml:trace contextRef="#ctx0" brushRef="#br0" timeOffset="138348.9">5487 14223 0 0,'0'0'2048'0,"0"0"-2048"0,0 0 0 15,65 1 0-15,22 1 0 16,-1 2 0-16,-6 1 0 16,-4 1 0-1,4 0 0-15,-6-3 0 16,-3 4 0-16</inkml:trace>
  <inkml:trace contextRef="#ctx0" brushRef="#br0" timeOffset="138527.87">6336 14448 0 0,'0'0'2048'0,"0"0"-2048"0,0 0 0 16,0 0 0-1,0 0 0-15,0 0 0 16,0 0 0-16,0 0 0 16,0 0 0-1</inkml:trace>
  <inkml:trace contextRef="#ctx0" brushRef="#br0" timeOffset="138795.03">6740 13669 0 0,'0'0'2048'16,"0"0"-2048"-16,12 81 0 15,-7 21 0-15,-7 4 0 16,-4-2 0 0,-6-2 0-16,3-5 0 15,0-17 0 1,8-38 0-16</inkml:trace>
  <inkml:trace contextRef="#ctx0" brushRef="#br0" timeOffset="139268.78">7045 13822 0 0,'0'0'2048'0,"0"0"-2048"0,0 0 0 15,0 0 0 1,0 0 0-16,-23-58 0 15,6 3 0 1,24 6 0-16,27 0 0 16,18 16 0-1,8 23 0-15,4 27 0 16,-1 21 0 0,-14 22 0-16,-23 36 0 15,-34 22 0 1,-35 12 0-16,-21-6 0 15,-11-17 0 1,0-25 0-16,20-25 0 16,55-57 0-16,0 0 0 15,-36 30 0-15,36-30 0 0,-16 14 0 0,16-14 0 16,-1-7 0-16,1 7 0 0,0 0 0 16,22-23 0-16,-22 23 0 0,43-31 0 15,-43 31 0-15,64-32 0 0,-64 32 0 16,75-22 0-16,-75 22 0 0,86-13 0 15,-86 13 0-15,0 0 0 0,88-8 0 16,-88 8 0-16,90-12 0 0,-90 12 0 0,92-28 0 16,-92 28 0-16</inkml:trace>
  <inkml:trace contextRef="#ctx0" brushRef="#br0" timeOffset="139528.81">7910 13550 0 0,'0'0'2048'0,"0"0"-2048"16,78 9 0-16,22-8 0 15,-10-8 0 1,-22-2 0 0,-10-3 0-16,-18-9 0 15</inkml:trace>
  <inkml:trace contextRef="#ctx0" brushRef="#br0" timeOffset="139991.04">7990 13487 0 0,'0'0'2048'0,"0"0"-2048"0,0 0 0 15,0 0 0 1,0 0 0-16,0 0 0 16,-17 69 0-16,-4-5 0 15,6-9 0 1,3-7 0-16,2-5 0 15,4-11 0 1,5-15 0-16,9-10 0 16,10-7 0-1,16-6 0-15,18 0 0 16,15 4 0-16,4 6 0 16,-2 14 0-1,-6 10 0-15,-63-28 0 16,0 0 0-16,0 0 0 0,59 41 0 0,-59-41 0 15,46 51 0-15,-46-51 0 0,29 54 0 16,-29-54 0-16,14 50 0 0,-14-50 0 0,-8 47 0 16,8-47 0-1,0 0 0-15,-31 45 0 0,31-45 0 16,-50 45 0-16,50-45 0 0,-71 38 0 16,71-38 0-16,-80 32 0 0,80-32 0 15,-82 22 0-15,82-22 0 0,0 0 0 16,-74 13 0-16,74-13 0 0,-52-5 0 0,52 5 0 0,-17-37 0 15,17 37 0-15</inkml:trace>
  <inkml:trace contextRef="#ctx0" brushRef="#br0" timeOffset="140193.41">9059 13683 0 0,'0'0'2048'0,"-36"73"-2048"0,-7 28 0 15,-4-4 0-15,0-12 0 16,2-2 0-16,-3-12 0 16,9-34 0-1</inkml:trace>
  <inkml:trace contextRef="#ctx0" brushRef="#br0" timeOffset="140389.31">8731 13586 0 0,'0'0'2048'0,"26"60"-2048"16,21 40 0-1,41 53 0 1,28 18 0 0,-12-52 0-16,-33-42 0 15</inkml:trace>
  <inkml:trace contextRef="#ctx0" brushRef="#br0" timeOffset="140633.57">9471 13519 0 0,'0'0'2048'0,"10"52"-2048"0,7 41 0 16,7 22 0-16,2 6 0 15,0 4 0-15,1-3 0 16,-4-7 0-1,10-31 0 1</inkml:trace>
  <inkml:trace contextRef="#ctx0" brushRef="#br0" timeOffset="140982.62">10005 13689 0 0,'0'0'2048'0,"0"0"-2048"0,-48 65 0 16,5 22 0 0,27 4 0-16,29-11 0 15,35-21 0 1,29-21 0-16,13-19 0 15,-9-19 0 1,-10-22 0 0,-11-36 0-16,-29-25 0 15,-44-4 0 1,-33 6 0 0,-24 12 0-16,-7 19 0 15,-5 12 0 1,-2 12 0-16,19 5 0 15</inkml:trace>
  <inkml:trace contextRef="#ctx0" brushRef="#br0" timeOffset="141187.18">10221 13196 0 0,'0'0'2048'0,"0"0"-2048"16,0 0 0-16,77 11 0 15,23-10 0 1,24-17 0 0</inkml:trace>
  <inkml:trace contextRef="#ctx0" brushRef="#br0" timeOffset="141533.44">10924 12887 0 0,'0'0'2048'0,"0"0"-2048"0,0 0 0 15,0 0 0-15,-17 71 0 0,-5 0 0 16,-2-6 0-1,2-3 0 1,0-4 0-16,12 0 0 16,5-9 0-1,6-3 0-15,8-12 0 16,3-13 0 0,3-11 0-1,3-8 0-15,20-11 0 16,17-8 0-1,11-4 0-15,18 1 0 16,-84 20 0 0,0 0 0-16,79-22 0 0,-79 22 0 0,70-19 0 15,-70 19 0-15</inkml:trace>
  <inkml:trace contextRef="#ctx0" brushRef="#br0" timeOffset="141703.28">11161 13162 0 0,'0'0'2048'0,"0"0"-2048"15,0 84 0 1,12 32 0 0,5 36 0-1,-2-13 0 1</inkml:trace>
  <inkml:trace contextRef="#ctx0" brushRef="#br0" timeOffset="148893.09">11628 13808 0 0,'0'0'2048'0,"-6"-79"-2048"0,4-17 0 16,6 10 0 0,0 6 0-1,-2 36 0 1,11-29 0-16,-5 25 0 16,6-17 0-1,-6 26 0-15,3-15 0 16,-4 19 0-1,-8-8 0-15,-1 16 0 16,-1-12 0 0,2 15 0-1,1-11 0-15,0 11 0 16,-1-4 0 0,0 10 0-16,1 18 0 15,0 0 0-15,-1-9 0 0,1 9 0 16,0-2 0-16,0 2 0 0,0 0 0 0,0-2 0 15,0 2 0-15,0-1 0 0,0 1 0 16,0 0 0-16,0 0 0 0,0 0 0 16,9-2 0-16,-9 2 0 0,8-2 0 15,-8 2 0-15,3-1 0 0,-3 1 0 16,14 28 0-16,-14-28 0 0,0 0 0 16,9 22 0-16,-9-22 0 0,22 38 0 15,-22-38 0-15,14 25 0 0,-14-25 0 0,0 0 0 16,25 49 0-16,-25-49 0 0,19 32 0 15,-19-32 0-15,31 58 0 0,-31-58 0 16,22 38 0-16,-22-38 0 0,0 0 0 16,25 57 0-16,-25-57 0 0,15 37 0 15,-15-37 0-15,31 65 0 0,-31-65 0 16,0 0 0-16,20 42 0 0,-20-42 0 16,28 71 0-16,-28-71 0 0,19 44 0 0,-19-44 0 15,0 0 0-15,18 76 0 0,-18-76 0 16,10 49 0-16,-10-49 0 0,24 74 0 15,-24-74 0-15,15 47 0 0,-15-47 0 16,0 0 0-16,27 71 0 0,-27-71 0 16,18 45 0-16,-18-45 0 0,19 55 0 15,-19-55 0-15,12 33 0 0,-12-33 0 16,0 0 0-16,5 16 0 0,-5-16 0 16,2 6 0-16,-2-6 0 0,1 3 0 15,-1-3 0-15,0 1 0 0,0-1 0 0,21 3 0 16,-21-3 0-16,0 0 0 0,16 2 0 15,-16-2 0-15,16-34 0 0,-16 34 0 16,9-25 0-16,-9 25 0 0,0 0 0 16,15-61 0-16,-15 61 0 0,16-76 0 15,-16 76 0-15,0 0 0 0,12-79 0 0,-12 79 0 16,10-88 0-16,-10 88 0 16,0 0 0-16,10-92 0 0,-10 92 0 0,8-97 0 15,-8 97 0-15,6-104 0 0,-6 104 0 16,0 0 0-16,4-105 0 0,-4 105 0 15,14-103 0-15,-14 103 0 0,19-101 0 16,-19 101 0-16,22-96 0 0,-22 96 0 16,35-101 0-16,-35 101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01T08:04:19.03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3547 4413 0 0,'0'0'2048'0,"0"0"-2048"0,0 0 0 15,0 0 0 1,0 55 0-16,0 16 0 15,-2 14 0-15,1 1 0 16,-2 9 0 15,-6 1 0-31,0 0 0 16,3-42 0-16,0 28 0 16,4-30 0-1,4-1 0-15,1-22 0 16,-3-15 0-1,9-52 0-15,-4 7 0 16</inkml:trace>
  <inkml:trace contextRef="#ctx0" brushRef="#br0" timeOffset="340.46">3378 4697 0 0,'0'0'2048'0,"-21"-47"-2048"0,-3-7 0 16,11 11 0-1,15-3 0-15,12-9 0 16,16 3 0 0,10 6 0-16,15 10 0 15,10 11 0-15,15 10 0 16,0 11 0 0,-9 15 0-16,-11 14 0 15,-11 9 0 1,-18 9 0-16,-17 10 0 15,-16 4 0-15,-13 0 0 16,-12-10 0-16,-9-6 0 16,36-41 0-16,0 0 0 0,-43 25 0 15,43-25 0-15,-49 14 0 0,49-14 0 16,-46 6 0-16,46-6 0 0,-46 0 0 16,46 0 0-16,0 0 0 0,-41-5 0 15,11-10 0-15,30 15 0 0,-16-13 0 16</inkml:trace>
  <inkml:trace contextRef="#ctx0" brushRef="#br0" timeOffset="789.05">4163 4421 0 0,'0'0'2048'0,"0"0"-2048"0,0 0 0 15,0 0 0-15,0 0 0 16,0 0 0-16,0 0 0 16,0 0 0-1,0 0 0-15,0 0 0 16,0 0 0 0,0 0 0-16,-20 60 0 15,11 7 0 1,11-12 0-16,8-8 0 15,-2-6 0 1,-4-8 0-16,-4-16 0 16,0-10 0-1,-1-12 0-15,-2-13 0 16,3 18 0-16,0 0 0 0,-6-34 0 16,6 34 0-16,-6-42 0 0,6 42 0 15,-2-51 0-15,2 51 0 0,8-48 0 0,-8 48 0 16,0 0 0-16,18-49 0 15,-18 49 0-15,29-39 0 0,-29 39 0 0,33-36 0 16,-33 36 0-16,42-26 0 0,-42 26 0 16,45-16 0-16,-45 16 0 0,54-10 0 15,-54 10 0-15,55 1 0 0,-55-1 0 0,50 4 0 16,-50-4 0-16</inkml:trace>
  <inkml:trace contextRef="#ctx0" brushRef="#br0" timeOffset="1219.33">4806 4436 0 0,'0'0'2048'0,"0"0"-2048"0,0 0 0 16,0 0 0-16,0 0 0 16,0 0 0-16,-54-26 0 15,5 17 0 1,17 20 0-16,16 13 0 15,7 8 0 1,9 0 0-16,6 4 0 16,6-11 0-1,12-12 0-15,5-15 0 16,6-9 0-16,-2-11 0 16,-3-2 0-1,-4-8 0-15,-9-4 0 31,-13 6 0-31,-4 30 0 0,0 0 0 0,-9-23 0 16,9 23 0-16,0 0 0 16,-20-17 0-16,20 17 0 0,-21-5 0 0,21 5 0 15,-9 7 0-15,9-7 0 0,-13 24 0 16,13-24 0-16,-4 38 0 0,4-38 0 16,5 39 0-16,-5-39 0 0,0 0 0 15,18 44 0-15,-18-44 0 0,21 48 0 16,-21-48 0-16,23 46 0 0</inkml:trace>
  <inkml:trace contextRef="#ctx0" brushRef="#br0" timeOffset="1504.35">5183 4299 0 0,'0'0'2048'0,"0"0"-2048"0,0 0 0 16,0 0 0-16,0 0 0 16,-48 44 0-1,0 13 0-15,21-3 0 16,22-5 0 0,16-10 0-16,10-16 0 15,15-11 0 1,11-11 0-16,10-14 0 15,-2-13 0-15,-4-12 0 16</inkml:trace>
  <inkml:trace contextRef="#ctx0" brushRef="#br0" timeOffset="1776.59">5583 4003 0 0,'0'0'2048'0,"0"0"-2048"0,0 0 0 15,2 72 0-15,-7 8 0 16,-1 1 0-16,-4 1 0 16,4-1 0-1,-3-10 0 1,5-13 0-16,4-14 0 15,1-19 0-15,0-12 0 16,-10-19 0 0,-1 2 0-16</inkml:trace>
  <inkml:trace contextRef="#ctx0" brushRef="#br0" timeOffset="1901.57">5426 4410 0 0,'0'0'2048'0,"0"0"-2048"0,0 0 0 15,70-15 0-15,8 5 0 16,-8 2 0 0,-10-2 0-16</inkml:trace>
  <inkml:trace contextRef="#ctx0" brushRef="#br0" timeOffset="2076.35">5768 4372 0 0,'0'0'2048'0,"0"0"-2048"0,0 0 0 16,0 0 0-16,6 54 0 16,4 6 0-1,1-11 0-15,6-12 0 16,1-17 0 0,-4-23 0-16</inkml:trace>
  <inkml:trace contextRef="#ctx0" brushRef="#br0" timeOffset="2247.58">5755 4181 0 0,'0'0'2048'0,"0"0"-2048"0,0 0 0 16,0 0 0-16,0 0 0 15,0 0 0 1,30 37 0-16</inkml:trace>
  <inkml:trace contextRef="#ctx0" brushRef="#br0" timeOffset="2482.3">6090 4242 0 0,'0'0'2048'0,"0"0"-2048"16,0 0 0-16,0 0 0 15,-49 29 0 1,8 9 0-16,21 8 0 16,16 6 0-1,13-9 0-15,29-6 0 16,28-12 0-16,14-15 0 15</inkml:trace>
  <inkml:trace contextRef="#ctx0" brushRef="#br0" timeOffset="2954.48">6429 4321 0 0,'0'0'2048'0,"0"0"-2048"16,70-3 0-16,5 3 0 15,-13-8 0 1,-11-4 0-16,-19-7 0 16,-19-3 0-1,-17 2 0-15,-24 8 0 16,-21 9 0 0,-6 12 0-16,4 13 0 15,4 12 0 1,9 4 0-16,8 6 0 15,14 2 0 1,14-1 0-16,18-7 0 16,13-7 0-1,20-5 0 1,-49-26 0-16,0 0 0 0,0 0 0 0,62 25 0 0,-62-25 0 16,76 21 0-16,-76-21 0 0,91 18 0 15,-91-18 0-15,111 18 0 0,-111-18 0 16,123 16 0-16</inkml:trace>
  <inkml:trace contextRef="#ctx0" brushRef="#br0" timeOffset="5099.8">2198 17903 0 0,'0'0'2048'0,"0"0"-2048"0,0 0 0 0,0 0 0 15,0 0 0-15,0 0 0 16,0 0 0 0,0 0 0-16,0 0 0 15,0 0 0-15,0 0 0 16,-52-52 0 0,11 13 0-16,-31-9 0 15,-8 7 0-15,1 7 0 16,34 15 0-16,-10-1 0 15,20 9 0 1,19 6 0-16,9 3 0 16,5 1 0-16,2 1 0 15,0 0 0-15,0 0 0 16,0 0 0-16,-3 1 0 0,3 0 0 16,0-1 0-16,23 16 0 0,-23-16 0 0,20 13 0 15,-20-13 0-15,44 23 0 0,-44-23 0 16,28 18 0-16,-28-18 0 0,56 30 0 15,-56-30 0-15,36 19 0 0,-36-19 0 16,61 29 0-16,-61-29 0 0,42 20 0 16,21 0 0-16,-63-20 0 0,41 11 0 15,-41-11 0-15,44 16 0 0,-44-16 0 16,27 11 0-16,-27-11 0 0,13 5 0 16,-13-5 0-16,5 2 0 0,-5-2 0 15,3 0 0-15,-3 0 0 0,0 0 0 16,0 0 0-16,-15 26 0 0,6-8 0 0,9-18 0 15,-24 32 0-15,24-32 0 0,-14 23 0 16,14-23 0-16,-33 46 0 0,33-46 0 16,-23 30 0-16,23-30 0 0,-41 53 0 15,41-53 0-15,-28 36 0 0,28-36 0 0,-35 59 0 16,35-59 0-16,-24 38 0 16,0 10 0-16,24-48 0 0,-14 31 0 0,14-31 0 15,-10 32 0-15,10-32 0 0,-6 18 0 16,6-18 0-16,-2 8 0 0,2-8 0 15,0 3 0-15,0-3 0 0,-1 2 0 16,1-2 0-16,0 1 0 0,-5-21 0 16,5 20 0-16,-6-15 0 0,6 15 0 15,-5-35 0-15,5 35 0 0,-5-25 0 16,5 25 0 0,-14-63 0-16,14 63 0 0,-17-77 0 15,17 77 0-15,-12-45 0 0,-12-29 0 16,24 74 0-16,-15-49 0 0,15 49 0 0,-23-80 0 15,23 80 0-15,-12-52 0 0,12 52 0 16,-16-70 0-16,16 70 0 0,-11-43 0 16,11 43 0-16,-9-51 0 0,9 51 0 15,-3-30 0-15,2 16 0 0,1 14 0 0,0-5 0 0,0 5 0 16,0-2 0-16,0 2 0 0,-2-1 0 16,2 1 0-16,0 0 0 0,0 0 0 15,0 0 0-15,0 0 0 0,0 0 0 16,2 15 0-16,-2-15 0 0,1 13 0 15,-1-13 0-15</inkml:trace>
  <inkml:trace contextRef="#ctx0" brushRef="#br0" timeOffset="5650.24">1802 17935 0 0,'0'0'2048'0,"0"0"-2048"15,0 0 0-15,0 0 0 16,0 0 0-16,0 0 0 15,0 0 0-15,0 0 0 16,0 0 0 0,0 0 0-16,-65 4 0 15,18-1 0-15,-16-6 0 16,-7-6 0-16,-5 0 0 16,31 5 0-16,-27-13 0 15,26 6 0 1,-22-2 0-16,24 4 0 15,-27 1 0-15,26 2 0 16,-28 2 0 0,25 0 0-16,47 4 0 0,0 0 0 15,-60-3 0-15,60 3 0 0,-40-2 0 16,40 2 0-16,-40 1 0 0,16 0 0 0,24-1 0 0,-9 2 0 16,9-2 0-16,-5 0 0 0,5 0 0 15,-1 0 0-15,1 0 0 0,0 0 0 16,0 0 0-16,0 0 0 0,0 0 0 15,0 0 0-15,-4-5 0 0,4 5 0 16,-1-4 0-16,31-20 0 0,-30 24 0 16,50-33 0-16</inkml:trace>
  <inkml:trace contextRef="#ctx0" brushRef="#br0" timeOffset="80453.23">3680 8510 0 0,'0'0'2048'0,"0"0"-2048"0,0 0 0 16,0 0 0-1,80-8 0 1,-18 2 0-16,30-1 0 31,0-5 0-15,4 1 0-1,31 6 0 1,-15 2 0-16,-53 2 0 16</inkml:trace>
  <inkml:trace contextRef="#ctx0" brushRef="#br0" timeOffset="80848.83">3757 8558 0 0,'0'0'2048'0,"0"0"-2048"0,0 0 0 15,0 0 0-15,0 0 0 16,3 62 0 0,0 7 0-1,1 0 0-15,-7 0 0 16,-6 7 0 0,3 11 0-16,-10 10 0 15,-10 0 0 1,8-1 0-16,-5-4 0 15,1-2 0 1,3-8 0-16,0-17 0 16,7-5 0-1,4-15 0 1,8-45 0-16,0 0 0 0,-6 39 0 0,6-39 0 16,-3 25 0-16,3-25 0 0,5 9 0 15,-5-9 0-15,0 0 0 0,3-7 0 16,-2-2 0-16,-1 9 0 0</inkml:trace>
  <inkml:trace contextRef="#ctx0" brushRef="#br0" timeOffset="81147.83">3622 8997 0 0,'0'0'2048'0,"0"0"-2048"0,0 0 0 15,0 0 0 1,59-17 0-16,15 1 0 16,-1 4 0-1,8 1 0-15,8 0 0 16,-3 1 0-1,-1 6 0 1,1 2 0-16,1 0 0 16</inkml:trace>
  <inkml:trace contextRef="#ctx0" brushRef="#br0" timeOffset="81463.12">4584 9122 0 0,'0'0'2048'0,"0"0"-2048"0,0 0 0 15,0 0 0 1,0 0 0-16,76 2 0 15,5-1 0 1,-2-5 0-16,0 0 0 16,-3-1 0-1,-7 4 0 1,-5 1 0-16,-14 3 0 16,-20 6 0-1</inkml:trace>
  <inkml:trace contextRef="#ctx0" brushRef="#br0" timeOffset="81729.69">4591 9514 0 0,'0'0'2048'0,"0"0"-2048"16,0 0 0-16,0 0 0 16,0 0 0-1,72-1 0-15,24-3 0 16,4-2 0 0,4 4 0-1,0-4 0-15,-1-5 0 16</inkml:trace>
  <inkml:trace contextRef="#ctx0" brushRef="#br0" timeOffset="82298.73">6269 8567 0 0,'0'0'2048'0,"0"0"-2048"0,0 0 0 16,0 0 0-16,0 0 0 15,0 0 0 1,0 0 0-16,-65 49 0 16,-27 19 0-1,-7 18 0-15,6 6 0 16,7-2 0 0,12-1 0-16,29-7 0 15,20-10 0 1,28-14 0-16,24-10 0 15,27-8 0 1,26-18 0 0,16-13 0-16,-96-9 0 15,0 0 0-15,88-3 0 0,-88 3 0 0,0 0 0 16,83-16 0-16,-83 16 0 0,61-32 0 16,-61 32 0-16,34-41 0 0,-34 41 0 15,0 0 0-15,4-51 0 0,-4 51 0 16,-21-48 0-16,21 48 0 0,-57-50 0 15,57 50 0-15,0 0 0 0,-91-39 0 16,91 39 0-16,-113-29 0 0,113 29 0 0,-110-16 0 16,110 16 0-16,-94-6 0 15,94 6 0-15,-66 10 0 0,66-10 0 0,-30 13 0 0,30-13 0 16</inkml:trace>
  <inkml:trace contextRef="#ctx0" brushRef="#br0" timeOffset="82704.7">6803 8646 0 0,'0'0'2048'0,"0"0"-2048"0,0 0 0 31,79 0 0-31,28 3 0 16,4-4 0-16,6-5 0 16,-3-2 0-1,-2-1 0-15,-14 7 0 16,-13 0 0 0,-18-9 0-16</inkml:trace>
  <inkml:trace contextRef="#ctx0" brushRef="#br0" timeOffset="82966.57">7070 8705 0 0,'0'0'2048'0,"0"0"-2048"0,-20 74 0 16,6 3 0 0,9-12 0-16,11-6 0 15,-6-3 0-15,-3-12 0 16,1 8 0 0,-20-10 0-16,19-8 0 15</inkml:trace>
  <inkml:trace contextRef="#ctx0" brushRef="#br0" timeOffset="83296.7">7410 8676 0 0,'0'0'2048'16,"0"0"-2048"-16,0 0 0 15,0 0 0-15,0 0 0 16,0 0 0 0,15 74 0-16,-7 13 0 15,-12-5 0 1,-1-10 0-16,-3-2 0 15,-3-6 0 1,7-12 0-16,4-6 0 16,-1-6 0-1,-1-2 0 1,-3-5 0-16</inkml:trace>
  <inkml:trace contextRef="#ctx0" brushRef="#br0" timeOffset="84007.24">7996 8815 0 0,'0'0'2048'0,"0"0"-2048"0,0 0 0 15,0 0 0 1,0 0 0-16,18 73 0 15,4 8 0 1,-13-4 0-16,-8 1 0 16,-2-3 0-1,-3-3 0 1,-2-19 0-16,-6-22 0 16,6-18 0-1,1-19 0-15,3-13 0 16,6-17 0-1,-3-12 0-15,8-10 0 32,13-4 0-32,-22 62 0 15,0 0 0-15,31-67 0 0,-31 67 0 0,47-64 0 16,-47 64 0-16,0 0 0 0,54-56 0 16,-54 56 0-16,67-51 0 0,-67 51 0 15,83-38 0-15,-83 38 0 0,88-21 0 16,-88 21 0-16,0 0 0 0,91 3 0 15,-91-3 0-15,95 15 0 0,-95-15 0 16,120 41 0-16</inkml:trace>
  <inkml:trace contextRef="#ctx0" brushRef="#br0" timeOffset="86555.23">8873 8719 0 0,'0'0'2048'0,"0"0"-2048"0,0 0 0 16,0 0 0-1,10 56 0-15,-1-14 0 16,5 37 0 0,-10 14 0-16,0 5 0 15,-12-3 0 1,-2-4 0-16,-4-10 0 15,6-4 0 1,2-32 0 0,-4 12 0-16,4-20 0 15,3-20 0 1,3-6 0-16,1-6 0 16,-2-44 0-1,1 39 0-15,0 0 0 0,0-30 0 16,0 30 0-16,10-68 0 0,-10 68 0 15,0 0 0-15,20-86 0 0,-20 86 0 16,15-85 0-16,-15 85 0 0,13-81 0 16,-13 81 0-16,0 0 0 0,18-76 0 15,-18 76 0-15,12-43 0 0,-12 43 0 16,35-61 0-16,-35 61 0 0,0 0 0 16,24-38 0-16,-24 38 0 0,51-44 0 0,-51 44 0 15,33-26 0-15,-33 26 0 0,0 0 0 16,50-5 0-16,-50 5 0 0,32 1 0 15,-32-1 0-15,34 25 0 0,-34-25 0 16,0 0 0-16,19 20 0 0,-19-20 0 16,17 45 0-16,-17-45 0 0,9 30 0 15,-9-30 0-15,0 0 0 0,7 78 0 0,-7-78 0 16,2 83 0-16,-2-83 0 0,6 93 0 16,-6-93 0-16,0 0 0 0,7 96 0 15,-7-96 0-15,16 101 0 0,-16-101 0 16,0 0 0-16,19 110 0 0,-19-110 0 15,30 104 0-15,-30-104 0 0,34 111 0 16,-34-111 0-16,46 101 0 0,-46-101 0 16,48 94 0-16,-48-94 0 0,59 86 0 0,-59-86 0 15,0 0 0-15,52 77 0 0</inkml:trace>
  <inkml:trace contextRef="#ctx0" brushRef="#br0" timeOffset="87370.27">9579 8859 0 0,'0'0'2048'0,"0"0"-2048"16,0 0 0-1,0 0 0-15,27 52 0 16,-8-12 0 0,6 32 0-1,2 6 0-15,-4 1 0 16,-2 0 0 0,-5-2 0-16,-8-33 0 15,9 11 0 1,-6-20 0-1,29-13 0-15,-10-12 0 16,16-30 0 0,-17 4 0-16,23-37 0 15,-52 53 0-15,0 0 0 0,34-35 0 0,-34 35 0 16,55-81 0-16,-55 81 0 0,0 0 0 16,53-87 0-16,-53 87 0 0,48-84 0 15,-48 84 0-15,40-79 0 0,-40 79 0 16,0 0 0-16,23-45 0 0,-23 45 0 15,37-69 0-15,-37 69 0 0,0 0 0 0,26-45 0 16,-26 45 0-16</inkml:trace>
  <inkml:trace contextRef="#ctx0" brushRef="#br0" timeOffset="88527.38">4652 11653 0 0,'0'0'2048'0,"0"0"-2048"0,77-8 0 16,14-1 0-16,-8 8 0 15,-35 1 0 1,33 2 0-16,-26 1 0 15,17 4 0 1,-25-2 0 0</inkml:trace>
  <inkml:trace contextRef="#ctx0" brushRef="#br0" timeOffset="88798.57">4551 11965 0 0,'0'0'2048'0,"0"0"-2048"0,0 0 0 31,0 0 0-31,0 0 0 16,71 27 0-1,18-9 0-15,-2-14 0 16,5-3 0 0,-1-3 0-16,2-2 0 15,-6-5 0 1</inkml:trace>
  <inkml:trace contextRef="#ctx0" brushRef="#br0" timeOffset="89535.83">6339 11168 0 0,'0'0'2048'16,"0"0"-2048"-16,0 0 0 0,-49 25 0 15,-10 3 0 1,-5 11 0-16,-6 18 0 16,-10 21 0-1,-11 15 0-15,9 4 0 16,12-1 0 0,17 0 0-16,21-8 0 15,21-9 0 1,29-10 0-1,23-14 0-15,23-19 0 16,17-17 0 0,-1-13 0-16,-4-12 0 15,-76 6 0-15,0 0 0 16,0 0 0-16,52-24 0 0,-52 24 0 16,38-48 0-16,-38 48 0 0,17-70 0 0,-17 70 0 15,0 0 0-15,-9-73 0 0,9 73 0 0,-37-75 0 16,37 75 0-16,-60-68 0 0,60 68 0 15,-74-55 0-15,74 55 0 0,0 0 0 16,-81-37 0-16,81 37 0 0,-74-22 0 16,74 22 0-16,-61 0 0 0,61 0 0 15</inkml:trace>
  <inkml:trace contextRef="#ctx0" brushRef="#br0" timeOffset="90090.02">6853 11392 0 0,'0'0'2048'0,"0"0"-2048"16,0 0 0 0,0 0 0-16,0 0 0 15,-66 58 0 1,-10 19 0-16,1 12 0 15,11-5 0 1,19-5 0-16,10-8 0 16,13-13 0-1,12-12 0-15,9-11 0 16,1-20 0 0</inkml:trace>
  <inkml:trace contextRef="#ctx0" brushRef="#br0" timeOffset="90310.16">6433 11343 0 0,'0'0'2048'0,"0"0"-2048"0,0 0 0 15,60 66 0 1,24 15 0 0,6 7 0-16,0-3 0 15,-6-12 0 1,-18-19 0-16,-11-17 0 16</inkml:trace>
  <inkml:trace contextRef="#ctx0" brushRef="#br0" timeOffset="90799.84">7007 11266 0 0,'0'0'2048'0,"0"0"-2048"15,59-17 0-15,16 2 0 16,10 5 0 0,4 7 0-16,-5 10 0 15,-17 8 0 1,-24 8 0-16,-32 7 0 16,-25 1 0-1,-28 8 0-15,-14 5 0 16,-9 3 0-1,13-11 0 1,23-18 0-16,16-5 0 16,19 7 0-1,30 4 0-15,28 5 0 16,-64-29 0-16,0 0 0 16,78 37 0-16,-78-37 0 0,75 44 0 15,-75-44 0-15,52 54 0 0,-52-54 0 16,0 0 0-16,30 48 0 0,-30-48 0 0,1 50 0 15,-1-50 0-15,-26 46 0 0,26-46 0 16,0 0 0-16,-50 33 0 0,50-33 0 0,-67 30 0 16,67-30 0-16,-73 15 0 15,73-15 0-15,-72 2 0 0,72-2 0 0,0 0 0 16,-58-13 0-16</inkml:trace>
  <inkml:trace contextRef="#ctx0" brushRef="#br0" timeOffset="90960.12">7809 11878 0 0,'0'0'2048'0,"0"0"-2048"16,0 0 0 0,0 0 0-1,0 0 0-15</inkml:trace>
  <inkml:trace contextRef="#ctx0" brushRef="#br0" timeOffset="91226.25">8166 11106 0 0,'0'0'2048'0,"6"73"-2048"16,-1 12 0 0,15 33 0-1,-5-16 0-15,1-9 0 16,-3-17 0 0,4-12 0-1,2-18 0-15,-6-23 0 16</inkml:trace>
  <inkml:trace contextRef="#ctx0" brushRef="#br0" timeOffset="91519.96">8489 11135 0 0,'0'0'2048'0,"-10"56"-2048"0,2 13 0 16,-3 6 0-16,6 0 0 15,11 3 0 1,5-15 0-16,14-10 0 16,17-20 0 15,21-8 0-31,22-12 0 15,14-3 0 1,5-5 0-16,-8-11 0 16</inkml:trace>
  <inkml:trace contextRef="#ctx0" brushRef="#br0" timeOffset="91782.04">8859 11221 0 0,'0'0'2048'0,"0"0"-2048"16,0 0 0-1,-11 60 0-15,9 25 0 16,11 5 0 0,6 7 0-1,1 31 0 1,7-9 0-1,-13-27 0-15,10-23 0 16,9-20 0 0,16-25 0-16</inkml:trace>
  <inkml:trace contextRef="#ctx0" brushRef="#br0" timeOffset="92047.43">9709 11205 0 0,'0'0'2048'0,"-15"52"-2048"0,-5 23 0 15,-9 13 0-15,-2 11 0 16,-8 3 0-1,1-9 0 1,12-22 0-16,7-22 0 16,1-8 0-1,6-20 0-15,8-21 0 16</inkml:trace>
  <inkml:trace contextRef="#ctx0" brushRef="#br0" timeOffset="92234.5">9466 11385 0 0,'0'0'2048'0,"0"0"-2048"15,104 76 0-15,58 47 0 16,-22 0 0-1,-21-1 0-15</inkml:trace>
  <inkml:trace contextRef="#ctx0" brushRef="#br0" timeOffset="94190.5">10602 11335 0 0,'0'0'2048'0,"0"0"-2048"0,0 0 0 16,0 0 0-16,0 0 0 15,-74 17 0 1,-6 18 0-16,7 17 0 15,19 19 0 1,27-28 0-16,35 29 0 16,3-24 0-1,50-17 0-15,13-24 0 16,1-19 0 0,8-22 0-1,-14-18 0-15,-23-12 0 16,-24 26 0-1,-50-35 0 1,28 73 0-16,0 0 0 0,-25-48 0 0,25 48 0 16,-64-48 0-16,64 48 0 0,-45-27 0 15,45 27 0-15,0 0 0 0,-62-10 0 16,62 10 0-16,-38-3 0 0,38 3 0 31,-29 37 0-31,29-37 0 0</inkml:trace>
  <inkml:trace contextRef="#ctx0" brushRef="#br0" timeOffset="94362.12">11007 11734 0 0,'0'0'2048'15,"0"0"-2048"-15,0 0 0 16,0 0 0-1,0 0 0-15,0 0 0 16</inkml:trace>
  <inkml:trace contextRef="#ctx0" brushRef="#br0" timeOffset="94837.07">11377 11248 0 0,'0'0'2048'0,"0"0"-2048"0,-53-3 0 16,-12 12 0-16,15 29 0 15,19 20 0 1,28 15 0-16,18 0 0 16,22-2 0-1,25-17 0 1,11-15 0-16,17-10 0 16,-7-17 0-1,-19-24 0-15,-11-24 0 16,-13-23 0-1,-28-21 0 1,-34 1 0-16,-31 2 0 16,-31 10 0-1,84 67 0-15,0 0 0 0,-98-43 0 0,98 43 0 16,-78-21 0-16,78 21 0 0,-61 2 0 16,61-2 0-16,0 0 0 0,-43 27 0 15,43-27 0-15,-24 46 0 0,24-46 0 16</inkml:trace>
  <inkml:trace contextRef="#ctx0" brushRef="#br0" timeOffset="95204.51">12063 11297 0 0,'0'0'2048'0,"-34"-27"-2048"0,-14 8 0 16,-7 13 0 0,0 24 0-16,10 30 0 15,18 10 0 1,21 15 0-16,29-6 0 16,21-18 0-1,22-19 0-15,-2-19 0 16,-3-20 0-1,-10-27 0 1,-12-25 0-16,-33-11 0 16,-48-3 0-1,-27 9 0-15,-15 15 0 16,11 25 0 0,73 26 0-16,0 0 0 0,-44-1 0 15,44 1 0-15,-32 23 0 0,32-23 0 16,0 0 0-16</inkml:trace>
  <inkml:trace contextRef="#ctx0" brushRef="#br0" timeOffset="95705.58">12384 11235 0 0,'0'0'2048'0,"0"0"-2048"0,0 0 0 16,0 0 0-1,0 0 0-15,-20-50 0 16,10-2 0 0,25 7 0-16,15 17 0 15,9 18 0 1,2 22 0-16,13 19 0 15,-14 14 0 1,-28 27 0-16,-20 3 0 16,-19 5 0-1,-7 5 0 1,-7 2 0-16,-6-11 0 16,17-21 0-1,30-55 0-15,0 0 0 0,-9 40 0 16,9-40 0-16,0 0 0 0,0 23 0 0,0-23 0 15,10 14 0-15,-10-14 0 0,0 0 0 16,42 1 0-16,-42-1 0 0,81-17 0 16,-81 17 0-16,113-38 0 0,-113 38 0 15,100-45 0-15,-100 45 0 0,88-43 0 16,-88 43 0-16,0 0 0 0,53-35 0 16,-53 35 0-16,25-26 0 0,-25 26 0 0,7-24 0 15,-7 24 0-15</inkml:trace>
  <inkml:trace contextRef="#ctx0" brushRef="#br0" timeOffset="98397.12">13740 11184 0 0,'0'0'2048'0,"0"0"-2048"0,0 0 0 16,0 0 0 0,0 0 0-16,0 0 0 15,0 0 0 1,-16 66 0-16,-13 20 0 16,-14 16 0-1,-4 9 0 1,11-9 0-16,-3-13 0 15,-7-11 0 1,19-35 0-16,13-24 0 16,-2-28 0-1</inkml:trace>
  <inkml:trace contextRef="#ctx0" brushRef="#br0" timeOffset="98651.56">13300 11241 0 0,'0'0'2048'0,"0"0"-2048"16,29 32 0-16,19 11 0 16,24 19 0-16,18 11 0 15,16-2 0 1,3-5 0-1,8-7 0-15,-6-14 0 16,-5-12 0 0</inkml:trace>
  <inkml:trace contextRef="#ctx0" brushRef="#br0" timeOffset="99271.05">14580 11152 0 0,'0'0'2048'0,"0"0"-2048"16,0 0 0-16,-69-9 0 16,-14 15 0-1,17 19 0-15,20 13 0 16,18 14 0 0,18 5 0-16,18 7 0 15,15-7 0 1,22-11 0-16,15-20 0 15,12-22 0 1,6-24 0 0,-8-18 0-16,-28-13 0 15,-18-18 0 1,-31-4 0 0,7 73 0-16,0 0 0 0,0 0 0 0,-45-68 0 0,45 68 0 15,-63-53 0-15,63 53 0 0,-64-35 0 16,64 35 0-16,0 0 0 0,-66-19 0 15,66 19 0-15,-47-7 0 0,47 7 0 16,-38 9 0-16,38-9 0 0,0 0 0 16,-20 11 0-16,20-11 0 0</inkml:trace>
  <inkml:trace contextRef="#ctx0" brushRef="#br0" timeOffset="99898.34">15082 11622 0 0,'0'0'2048'0,"0"0"-2048"16,0 0 0-16,0 0 0 15,0 0 0 1,0 0 0-1,0 0 0-15,0 0 0 16,0 0 0 0</inkml:trace>
  <inkml:trace contextRef="#ctx0" brushRef="#br0" timeOffset="101119.43">15735 10807 0 0,'0'0'2048'0,"0"0"-2048"0,0 0 0 16,0 0 0-16,-59 38 0 15,-9 20 0 1,2 10 0 0,9 7 0-16,11 20 0 15,18 4 0 1,12-1 0-16,15-6 0 16,36-23 0-1,19-15 0 1,12-17 0-16,13-25 0 15,-31-10 0 1,-2-32 0-16,-17-27 0 16,-30-10 0-1,1 67 0-15,0 0 0 0,-44-72 0 0,44 72 0 16,0 0 0-16,-75-65 0 0,75 65 0 16,-94-52 0-16,94 52 0 0,-57-26 0 15,57 26 0-15,0 0 0 0,-67-14 0 16,67 14 0-16,-41-7 0 0,41 7 0 15,-23 6 0-15,23-6 0 0,0 0 0 0</inkml:trace>
  <inkml:trace contextRef="#ctx0" brushRef="#br0" timeOffset="101669.55">16109 10911 0 0,'0'0'2048'0,"0"0"-2048"0,7-16 0 16,13-9 0-16,7 5 0 15,17 7 0 1,19 12 0-1,13 10 0-15,1 15 0 16,-17 12 0 0,-30 9 0-1,-36 2 0-15,-31 3 0 16,-19-7 0 0,-13 6 0-16,-1-12 0 15,24-7 0 1,24-13 0-1,17-2 0-15,5-15 0 0,0 0 0 16,0 0 0-16,25 10 0 0,-25-10 0 16,55 11 0-16,-55-11 0 0,81 15 0 15,-81-15 0-15,0 0 0 0,82 28 0 16,-82-28 0-16,84 44 0 0,-84-44 0 0,57 51 0 16,-57-51 0-16,0 0 0 0,33 52 0 15,-33-52 0-15,-4 48 0 0,4-48 0 16,0 0 0-16,-35 40 0 0,35-40 0 15,-52 26 0-15,52-26 0 0,0 0 0 16,-72 33 0-16,72-33 0 0,-85 28 0 16,85-28 0-16,-82 14 0 0,82-14 0 15,0 0 0-15,-51-7 0 0,51 7 0 16</inkml:trace>
  <inkml:trace contextRef="#ctx0" brushRef="#br0" timeOffset="101948.03">17325 10834 0 0,'0'0'2048'0,"0"0"-2048"0,-10 14 0 16,-6 16 0-16,-3 17 0 15,-12 30 0-15,6 6 0 16,-8 2 0 0,6 6 0-1,2-6 0-15,2-17 0 16,17-21 0 0</inkml:trace>
  <inkml:trace contextRef="#ctx0" brushRef="#br0" timeOffset="102169.34">16971 10957 0 0,'0'0'2048'0,"20"16"-2048"15,34 27 0 1,27 26 0-16,11 6 0 15,-2 14 0 1,3 2 0-16,-11-14 0 16,4-36 0 15</inkml:trace>
  <inkml:trace contextRef="#ctx0" brushRef="#br0" timeOffset="102592.93">17983 10986 0 0,'0'0'2048'0,"0"0"-2048"0,-45 6 0 16,-5 11 0-16,-4 14 0 15,13 21 0 1,18 16 0 0,29 10 0-16,35-11 0 15,19-15 0 1,13-27 0-1,10-25 0-15,-10-26 0 16,-14-29 0 0,-12-23 0-16,-29-12 0 15,-42 9 0 1,-35 20 0-16,-18 31 0 16,77 30 0-16,0 0 0 15,-81 5 0-15,81-5 0 0,0 0 0 16,-64 27 0-16,64-27 0 0</inkml:trace>
  <inkml:trace contextRef="#ctx0" brushRef="#br0" timeOffset="102769.14">18403 11336 0 0,'0'0'2048'0,"0"0"-2048"0,0 0 0 15,0 0 0-15,0 0 0 16,0 0 0 0</inkml:trace>
  <inkml:trace contextRef="#ctx0" brushRef="#br0" timeOffset="103167.63">19004 11084 0 0,'0'0'2048'0,"-38"-46"-2048"16,-31 3 0 0,-17 20 0-16,0 18 0 15,17 22 0 1,18 13 0-1,28 16 0-15,30 9 0 16,31-7 0 0,34 0 0-16,25-15 0 15,-5-20 0 17,-15-28 0-17,-15-27 0-15,-18-16 0 16,-46-12 0-1,-46-5 0-15,-28 13 0 0,76 62 0 16,0 0 0-16,-92-41 0 0,92 41 0 16,-82-13 0-16,82 13 0 0,0 0 0 0,-65 1 0 15,65-1 0-15</inkml:trace>
  <inkml:trace contextRef="#ctx0" brushRef="#br0" timeOffset="104500.93">19026 10595 0 0,'0'0'2048'0,"0"0"-2048"0,51 2 0 16,16 7 0-1,12 12 0-15,1 0 0 16,5 12 0 0,-34-12 0-1,-6 19 0-15,-17-14 0 16,-53 9 0-1,3-14 0 1,-48 7 0 0,21-9 0-16,-14 8 0 15,23-9 0 1,22-10 0-16,41 12 0 16,-5-8 0-1,-18-12 0-15,0 0 0 0,57 19 0 16,-57-19 0-16,0 0 0 0,74 22 0 0,-74-22 0 15,77 25 0-15,-77-25 0 0,77 34 0 16,-77-34 0-16,0 0 0 0,46 18 0 16,-46-18 0-16,48 47 0 0,-48-47 0 15,30 33 0-15,-30-33 0 0,0 0 0 16,11 60 0-16,-11-60 0 0,3 42 0 0,-3-42 0 16,-38 60 0-16,38-60 0 0,0 0 0 15,-71 53 0-15,71-53 0 0,-91 41 0 16,91-41 0-16,-101 26 0 0,101-26 0 15,0 0 0-15,-106 14 0 0,106-14 0 16,-63 7 0-16,63-7 0 0</inkml:trace>
  <inkml:trace contextRef="#ctx0" brushRef="#br0" timeOffset="137318.2">4570 13993 0 0,'0'0'2048'15,"0"0"-2048"-15,0 0 0 0,0 0 0 16,0 0 0 0,70-6 0-16,-20 2 0 15,23-1 0 1,-26 3 0-16,15 10 0 16,-24-1 0-1</inkml:trace>
  <inkml:trace contextRef="#ctx0" brushRef="#br0" timeOffset="137519.62">4428 14485 0 0,'0'0'2048'0,"0"0"-2048"15,0 0 0-15,76-3 0 16,13 3 0-16,0-2 0 15,2-1 0 1,1-2 0-16,-8-3 0 16</inkml:trace>
  <inkml:trace contextRef="#ctx0" brushRef="#br0" timeOffset="138153.94">5518 13711 0 0,'0'0'2048'0,"0"0"-2048"0,53-9 0 15,15-2 0 1,6-1 0-16,-5 2 0 16,-17 5 0-1,-13 5 0-15,-16 8 0 16,-8 8 0-1,-9 14 0-15,-12 15 0 16,-7 16 0 0,-8 14 0-16,-6 13 0 15,-1 5 0 1,-8 6 0-16,2 5 0 16,9-10 0-1,7-13 0-15,11-12 0 16,7-69 0-16,0 0 0 15,0 55 0-15,0-55 0 0,4 47 0 0,-4-47 0 16,3 28 0-16,-3-28 0 0,-5 5 0 16,5-5 0-16,0 0 0 0,-14-23 0 31</inkml:trace>
  <inkml:trace contextRef="#ctx0" brushRef="#br0" timeOffset="138348.9">5487 14223 0 0,'0'0'2048'0,"0"0"-2048"0,0 0 0 15,65 1 0-15,22 1 0 16,-1 2 0-16,-6 1 0 16,-4 1 0-1,4 0 0-15,-6-3 0 16,-3 4 0-16</inkml:trace>
  <inkml:trace contextRef="#ctx0" brushRef="#br0" timeOffset="138527.87">6336 14448 0 0,'0'0'2048'0,"0"0"-2048"0,0 0 0 16,0 0 0-1,0 0 0-15,0 0 0 16,0 0 0-16,0 0 0 16,0 0 0-1</inkml:trace>
  <inkml:trace contextRef="#ctx0" brushRef="#br0" timeOffset="138795.03">6740 13669 0 0,'0'0'2048'16,"0"0"-2048"-16,12 81 0 15,-7 21 0-15,-7 4 0 16,-4-2 0 0,-6-2 0-16,3-5 0 15,0-17 0 1,8-38 0-16</inkml:trace>
  <inkml:trace contextRef="#ctx0" brushRef="#br0" timeOffset="139268.78">7045 13822 0 0,'0'0'2048'0,"0"0"-2048"0,0 0 0 15,0 0 0 1,0 0 0-16,-23-58 0 15,6 3 0 1,24 6 0-16,27 0 0 16,18 16 0-1,8 23 0-15,4 27 0 16,-1 21 0 0,-14 22 0-16,-23 36 0 15,-34 22 0 1,-35 12 0-16,-21-6 0 15,-11-17 0 1,0-25 0-16,20-25 0 16,55-57 0-16,0 0 0 15,-36 30 0-15,36-30 0 0,-16 14 0 0,16-14 0 16,-1-7 0-16,1 7 0 0,0 0 0 16,22-23 0-16,-22 23 0 0,43-31 0 15,-43 31 0-15,64-32 0 0,-64 32 0 16,75-22 0-16,-75 22 0 0,86-13 0 15,-86 13 0-15,0 0 0 0,88-8 0 16,-88 8 0-16,90-12 0 0,-90 12 0 0,92-28 0 16,-92 28 0-16</inkml:trace>
  <inkml:trace contextRef="#ctx0" brushRef="#br0" timeOffset="139528.81">7910 13550 0 0,'0'0'2048'0,"0"0"-2048"16,78 9 0-16,22-8 0 15,-10-8 0 1,-22-2 0 0,-10-3 0-16,-18-9 0 15</inkml:trace>
  <inkml:trace contextRef="#ctx0" brushRef="#br0" timeOffset="139991.04">7990 13487 0 0,'0'0'2048'0,"0"0"-2048"0,0 0 0 15,0 0 0 1,0 0 0-16,0 0 0 16,-17 69 0-16,-4-5 0 15,6-9 0 1,3-7 0-16,2-5 0 15,4-11 0 1,5-15 0-16,9-10 0 16,10-7 0-1,16-6 0-15,18 0 0 16,15 4 0-16,4 6 0 16,-2 14 0-1,-6 10 0-15,-63-28 0 16,0 0 0-16,0 0 0 0,59 41 0 0,-59-41 0 15,46 51 0-15,-46-51 0 0,29 54 0 16,-29-54 0-16,14 50 0 0,-14-50 0 0,-8 47 0 16,8-47 0-1,0 0 0-15,-31 45 0 0,31-45 0 16,-50 45 0-16,50-45 0 0,-71 38 0 16,71-38 0-16,-80 32 0 0,80-32 0 15,-82 22 0-15,82-22 0 0,0 0 0 16,-74 13 0-16,74-13 0 0,-52-5 0 0,52 5 0 0,-17-37 0 15,17 37 0-15</inkml:trace>
  <inkml:trace contextRef="#ctx0" brushRef="#br0" timeOffset="140193.41">9059 13683 0 0,'0'0'2048'0,"-36"73"-2048"0,-7 28 0 15,-4-4 0-15,0-12 0 16,2-2 0-16,-3-12 0 16,9-34 0-1</inkml:trace>
  <inkml:trace contextRef="#ctx0" brushRef="#br0" timeOffset="140389.31">8731 13586 0 0,'0'0'2048'0,"26"60"-2048"16,21 40 0-1,41 53 0 1,28 18 0 0,-12-52 0-16,-33-42 0 15</inkml:trace>
  <inkml:trace contextRef="#ctx0" brushRef="#br0" timeOffset="140633.57">9471 13519 0 0,'0'0'2048'0,"10"52"-2048"0,7 41 0 16,7 22 0-16,2 6 0 15,0 4 0-15,1-3 0 16,-4-7 0-1,10-31 0 1</inkml:trace>
  <inkml:trace contextRef="#ctx0" brushRef="#br0" timeOffset="140982.62">10005 13689 0 0,'0'0'2048'0,"0"0"-2048"0,-48 65 0 16,5 22 0 0,27 4 0-16,29-11 0 15,35-21 0 1,29-21 0-16,13-19 0 15,-9-19 0 1,-10-22 0 0,-11-36 0-16,-29-25 0 15,-44-4 0 1,-33 6 0 0,-24 12 0-16,-7 19 0 15,-5 12 0 1,-2 12 0-16,19 5 0 15</inkml:trace>
  <inkml:trace contextRef="#ctx0" brushRef="#br0" timeOffset="141187.18">10221 13196 0 0,'0'0'2048'0,"0"0"-2048"16,0 0 0-16,77 11 0 15,23-10 0 1,24-17 0 0</inkml:trace>
  <inkml:trace contextRef="#ctx0" brushRef="#br0" timeOffset="141533.44">10924 12887 0 0,'0'0'2048'0,"0"0"-2048"0,0 0 0 15,0 0 0-15,-17 71 0 0,-5 0 0 16,-2-6 0-1,2-3 0 1,0-4 0-16,12 0 0 16,5-9 0-1,6-3 0-15,8-12 0 16,3-13 0 0,3-11 0-1,3-8 0-15,20-11 0 16,17-8 0-1,11-4 0-15,18 1 0 16,-84 20 0 0,0 0 0-16,79-22 0 0,-79 22 0 0,70-19 0 15,-70 19 0-15</inkml:trace>
  <inkml:trace contextRef="#ctx0" brushRef="#br0" timeOffset="141703.28">11161 13162 0 0,'0'0'2048'0,"0"0"-2048"15,0 84 0 1,12 32 0 0,5 36 0-1,-2-13 0 1</inkml:trace>
  <inkml:trace contextRef="#ctx0" brushRef="#br0" timeOffset="148893.09">11628 13808 0 0,'0'0'2048'0,"-6"-79"-2048"0,4-17 0 16,6 10 0 0,0 6 0-1,-2 36 0 1,11-29 0-16,-5 25 0 16,6-17 0-1,-6 26 0-15,3-15 0 16,-4 19 0-1,-8-8 0-15,-1 16 0 16,-1-12 0 0,2 15 0-1,1-11 0-15,0 11 0 16,-1-4 0 0,0 10 0-16,1 18 0 15,0 0 0-15,-1-9 0 0,1 9 0 16,0-2 0-16,0 2 0 0,0 0 0 0,0-2 0 15,0 2 0-15,0-1 0 0,0 1 0 16,0 0 0-16,0 0 0 0,0 0 0 16,9-2 0-16,-9 2 0 0,8-2 0 15,-8 2 0-15,3-1 0 0,-3 1 0 16,14 28 0-16,-14-28 0 0,0 0 0 16,9 22 0-16,-9-22 0 0,22 38 0 15,-22-38 0-15,14 25 0 0,-14-25 0 0,0 0 0 16,25 49 0-16,-25-49 0 0,19 32 0 15,-19-32 0-15,31 58 0 0,-31-58 0 16,22 38 0-16,-22-38 0 0,0 0 0 16,25 57 0-16,-25-57 0 0,15 37 0 15,-15-37 0-15,31 65 0 0,-31-65 0 16,0 0 0-16,20 42 0 0,-20-42 0 16,28 71 0-16,-28-71 0 0,19 44 0 0,-19-44 0 15,0 0 0-15,18 76 0 0,-18-76 0 16,10 49 0-16,-10-49 0 0,24 74 0 15,-24-74 0-15,15 47 0 0,-15-47 0 16,0 0 0-16,27 71 0 0,-27-71 0 16,18 45 0-16,-18-45 0 0,19 55 0 15,-19-55 0-15,12 33 0 0,-12-33 0 16,0 0 0-16,5 16 0 0,-5-16 0 16,2 6 0-16,-2-6 0 0,1 3 0 15,-1-3 0-15,0 1 0 0,0-1 0 0,21 3 0 16,-21-3 0-16,0 0 0 0,16 2 0 15,-16-2 0-15,16-34 0 0,-16 34 0 16,9-25 0-16,-9 25 0 0,0 0 0 16,15-61 0-16,-15 61 0 0,16-76 0 15,-16 76 0-15,0 0 0 0,12-79 0 0,-12 79 0 16,10-88 0-16,-10 88 0 16,0 0 0-16,10-92 0 0,-10 92 0 0,8-97 0 15,-8 97 0-15,6-104 0 0,-6 104 0 16,0 0 0-16,4-105 0 0,-4 105 0 15,14-103 0-15,-14 103 0 0,19-101 0 16,-19 101 0-16,22-96 0 0,-22 96 0 16,35-101 0-16,-35 101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C6996-3267-4987-9D8B-F1A9C6610E1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96D31-BB5B-40F9-9003-E24E3BE96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9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6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Weight of displaced fluid = upthrust</a:t>
            </a:r>
          </a:p>
          <a:p>
            <a:r>
              <a:rPr lang="en-US" dirty="0"/>
              <a:t>We can find the mass of the displaced fluid using m = v x p </a:t>
            </a:r>
          </a:p>
          <a:p>
            <a:endParaRPr lang="en-US" dirty="0"/>
          </a:p>
          <a:p>
            <a:r>
              <a:rPr lang="en-US" dirty="0"/>
              <a:t>Since we know the volume of displaced fluid = volume of submerged object.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24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find the mass of the displaced fluid using m = v x p </a:t>
            </a:r>
          </a:p>
          <a:p>
            <a:r>
              <a:rPr lang="en-US" dirty="0"/>
              <a:t>Since we know the volume of displaced fluid = volume of submerged object.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65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find the mass of the displaced fluid using m = v x p </a:t>
            </a:r>
          </a:p>
          <a:p>
            <a:r>
              <a:rPr lang="en-US" dirty="0"/>
              <a:t>Since we know the volume of displaced fluid = volume of submerged object.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27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Speed of the liquid is higher on the inside than the outside layers, this is due to the friction of the outer layers against the inner of the pipe.</a:t>
            </a:r>
          </a:p>
          <a:p>
            <a:r>
              <a:rPr lang="en-US" dirty="0"/>
              <a:t>Usually parabolic front of a cylindrical shape.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98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gases, this is due to the kinetic energy of the gas particles…</a:t>
            </a:r>
          </a:p>
          <a:p>
            <a:endParaRPr lang="en-US" dirty="0"/>
          </a:p>
          <a:p>
            <a:r>
              <a:rPr lang="en-US" dirty="0"/>
              <a:t>For liquids it depends on the chemical bounds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56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gases, this is due to the kinetic energy of the gas particles…</a:t>
            </a:r>
          </a:p>
          <a:p>
            <a:endParaRPr lang="en-US" dirty="0"/>
          </a:p>
          <a:p>
            <a:r>
              <a:rPr lang="en-US" dirty="0"/>
              <a:t>For liquids it depends on the chemical bounds</a:t>
            </a:r>
          </a:p>
          <a:p>
            <a:endParaRPr lang="en-US" dirty="0"/>
          </a:p>
          <a:p>
            <a:r>
              <a:rPr lang="en-US" dirty="0"/>
              <a:t>For cubes </a:t>
            </a:r>
            <a:r>
              <a:rPr lang="en-US" dirty="0" err="1"/>
              <a:t>etc</a:t>
            </a:r>
            <a:r>
              <a:rPr lang="en-US" dirty="0"/>
              <a:t>, use </a:t>
            </a:r>
            <a:r>
              <a:rPr lang="en-US" dirty="0" err="1"/>
              <a:t>Coomputational</a:t>
            </a:r>
            <a:r>
              <a:rPr lang="en-US" dirty="0"/>
              <a:t> fluid dynamics (CFD)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8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Fyi</a:t>
            </a:r>
            <a:r>
              <a:rPr lang="en-US" dirty="0"/>
              <a:t>, 1 stoke = 1 cm²  at a rate of 1 per second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81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Fyi</a:t>
            </a:r>
            <a:r>
              <a:rPr lang="en-US" dirty="0"/>
              <a:t>, 1 stoke = 1 cm²  at a rate of 1 per second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06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Fyi</a:t>
            </a:r>
            <a:r>
              <a:rPr lang="en-US" dirty="0"/>
              <a:t>, 1 stoke = 1 cm²  at a rate of 1 per second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64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Fyi</a:t>
            </a:r>
            <a:r>
              <a:rPr lang="en-US" dirty="0"/>
              <a:t>, 1 stoke = 1 cm²  at a rate of 1 per second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55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 </a:t>
            </a:r>
            <a:r>
              <a:rPr lang="en-US" b="0" i="0" dirty="0">
                <a:solidFill>
                  <a:srgbClr val="D1D5DB"/>
                </a:solidFill>
                <a:effectLst/>
                <a:latin typeface="KaTeX_Main"/>
              </a:rPr>
              <a:t>8g/cm³×1,000=8,000kg/m³</a:t>
            </a:r>
          </a:p>
          <a:p>
            <a:endParaRPr lang="en-US" b="0" i="0" dirty="0">
              <a:solidFill>
                <a:srgbClr val="D1D5DB"/>
              </a:solidFill>
              <a:effectLst/>
              <a:latin typeface="KaTeX_Main"/>
            </a:endParaRPr>
          </a:p>
          <a:p>
            <a:r>
              <a:rPr lang="en-US" b="0" i="0" dirty="0">
                <a:solidFill>
                  <a:srgbClr val="D1D5DB"/>
                </a:solidFill>
                <a:effectLst/>
                <a:latin typeface="KaTeX_Main"/>
              </a:rPr>
              <a:t>0.854 g / cm³  = 854 kg / m³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61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the weight of the person is accelerating him at 9.8ms-² , then as he approaches terminal velocity, the force of gravity = the force of drag (</a:t>
            </a:r>
            <a:r>
              <a:rPr lang="en-US" dirty="0" err="1"/>
              <a:t>Fdrag</a:t>
            </a:r>
            <a:r>
              <a:rPr lang="en-US" dirty="0"/>
              <a:t> = </a:t>
            </a:r>
            <a:r>
              <a:rPr lang="en-US" dirty="0" err="1"/>
              <a:t>Fweight</a:t>
            </a:r>
            <a:r>
              <a:rPr lang="en-US" dirty="0"/>
              <a:t>) in equilibrium , </a:t>
            </a:r>
          </a:p>
          <a:p>
            <a:r>
              <a:rPr lang="en-US" dirty="0"/>
              <a:t>So Net Force on the skydiver is = 0 </a:t>
            </a:r>
            <a:br>
              <a:rPr lang="en-US" dirty="0"/>
            </a:br>
            <a:r>
              <a:rPr lang="en-US" dirty="0"/>
              <a:t>The velocity is constant at terminal, before that he’s accelerating and hasn’t reached terminal velocity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20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Fyi</a:t>
            </a:r>
            <a:r>
              <a:rPr lang="en-US" dirty="0"/>
              <a:t>, 1 stoke = 1 cm²  at a rate of 1 per second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98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Fyi</a:t>
            </a:r>
            <a:r>
              <a:rPr lang="en-US" dirty="0"/>
              <a:t>, 1 stoke = 1 cm²  at a rate of 1 per second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267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Fyi</a:t>
            </a:r>
            <a:r>
              <a:rPr lang="en-US" dirty="0"/>
              <a:t>, 1 stoke = 1 cm²  at a rate of 1 per second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55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1033.3 kg/m3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25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0.24 m³</a:t>
            </a:r>
          </a:p>
          <a:p>
            <a:r>
              <a:rPr lang="en-US" dirty="0"/>
              <a:t>552 kg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69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find the mass of the displaced fluid using m = v x p </a:t>
            </a:r>
          </a:p>
          <a:p>
            <a:r>
              <a:rPr lang="en-US" dirty="0"/>
              <a:t>Since we know the volume of displaced fluid = volume of submerged object.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50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find the mass of the displaced fluid using m = v x p </a:t>
            </a:r>
          </a:p>
          <a:p>
            <a:r>
              <a:rPr lang="en-US" dirty="0"/>
              <a:t>Since we know the volume of displaced fluid = volume of submerged object.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15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That is because no fluid is being displaced yet.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88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find the mass of the displaced fluid using m = v x p </a:t>
            </a:r>
          </a:p>
          <a:p>
            <a:r>
              <a:rPr lang="en-US" dirty="0"/>
              <a:t>Since we know the volume of displaced fluid = volume of submerged object.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53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find the mass of the displaced fluid using m = v x p </a:t>
            </a:r>
          </a:p>
          <a:p>
            <a:r>
              <a:rPr lang="en-US" dirty="0"/>
              <a:t>Since we know the volume of displaced fluid = volume of submerged object.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3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45A8C-3CCC-4529-9CF6-C4CCBCE61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07A55-1C5C-465F-9DC2-31B8CF6E0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75524-79B8-4C40-AFA8-6C3288E68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68A12-C34F-4F56-AA34-7216DB78D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3B32B-2238-4691-A6D4-83335B67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8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CD3E8-A6B3-4BCA-B23F-3F1A75B3F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F1D2E-97AE-4B2A-A690-3957277E0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ECFC5-1F3F-4334-AB5A-49D3D459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5DD67-491C-462F-B39F-081381928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24831-47F3-452A-9268-51D381CD6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5D2E1A-F05B-4369-B6BD-01C302620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B337F7-17BC-4CD2-A0F5-DC987352B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68032-3649-45BF-9CD7-BBB910068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56BC2-8E5D-4C94-95A2-9F60FE70C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9E1C5-C259-48EC-A61E-39B1AA62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6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07016-C53C-47AA-8266-B06C3D9E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297F2-ABFB-4E18-AACB-2718D9231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BE654-256F-4FDE-A22B-7DABCE3B3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9B786-2224-4ED8-A3E7-892AC0654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66A74-D372-4277-B0F0-296B1FB6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9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A9BD0-49A4-49B7-9ACD-16BB06260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40CF5-7F17-4617-B276-0EFCA77E7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80A03-6F70-412A-BBB1-D83DB1A81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CE73E-3A42-4E0F-AAEE-FD577002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32A81-312B-4022-A894-9982A7160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0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E8FCB-4F23-4C68-A841-63FAA178C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E070A-83DA-428F-8C3E-03D9D9DBE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1AFE9-540E-4408-93D3-F9E5438AA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C5D29-F8B8-4C5F-88B9-D8B5A536A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2D62F-E0EA-4397-9B97-7980B4B70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3E576-9979-43F2-A536-490208E1D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4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4705C-2720-49F6-B2DB-D493CF724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A63AF-3CEA-4A43-B27A-3091EC204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60078-BD67-404E-9F2B-7351B369F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E2D295-E136-4E7A-B046-A763A3543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E53DB4-5993-4755-BEDF-51170045F9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D641EC-A0A1-4908-BA33-43A054FAF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E95536-CA3C-4A54-9535-0ADDA379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33E9C1-8636-4B8E-93A4-0E3CD9736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6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DEC1E-3F6E-4007-BC6F-F69DAD0A0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6EF3F-CAE0-40A9-923B-C58E9D1F8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1140FE-824C-45A6-92B7-8196F1EC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61336-140C-43ED-B2AB-1C436495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6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32DEE7-5761-47C9-9E16-109BF50F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AB922-A8F5-485E-B743-CC7C7457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732B7-ABDF-4818-920F-5A754C75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5C35-6ED8-4556-B25D-E20798C5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2A2CC-E3D8-4D80-88E7-7204D80C8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CC68C-017E-46A4-8905-CAEAB9286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F5F2C-780E-49BA-ADBA-272A7401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BD205-D48D-466F-B96E-613AECA44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06AF8-301A-4ECD-AA21-97EDB5DD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8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BE70E-9CAA-43F1-A6C0-7CA8E350F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951D9A-25C3-46B3-BD06-FF96116924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1EB03-C288-4D4A-81E3-21D633055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0447F-3148-4DC7-8631-A644777B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8563D-9B2C-41B8-A34A-5A6FD2FD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DA211-C2C7-4D60-9E5D-E310C9357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6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9FF621-EB71-427A-9C8E-28724B2D7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E941F-DBEE-4251-86C8-5EF026F89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E4743-C8E5-470C-8134-A8FA2A3C05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70CCD-EBC4-4688-A5EB-2638F74E01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B4CE7-95B9-4C31-9D02-59E370F33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3AF4A-F5E5-4127-850B-A3285E35B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3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2QBcc87yoc8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ustomXml" Target="../ink/ink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6248-C115-4BFC-B76A-5151673E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Fluid: </a:t>
            </a:r>
            <a:r>
              <a:rPr lang="en-US" dirty="0"/>
              <a:t>is any substance that can flow.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be : - gases</a:t>
            </a:r>
          </a:p>
          <a:p>
            <a:pPr marL="0" indent="0">
              <a:buNone/>
            </a:pPr>
            <a:r>
              <a:rPr lang="en-US" dirty="0"/>
              <a:t>	    - liquids</a:t>
            </a:r>
          </a:p>
          <a:p>
            <a:pPr marL="0" indent="0">
              <a:buNone/>
            </a:pPr>
            <a:r>
              <a:rPr lang="en-US" dirty="0"/>
              <a:t>	    - small solid particles </a:t>
            </a:r>
            <a:br>
              <a:rPr lang="en-US" dirty="0"/>
            </a:br>
            <a:r>
              <a:rPr lang="en-US" dirty="0"/>
              <a:t>		</a:t>
            </a:r>
            <a:r>
              <a:rPr lang="en-US" sz="2400" i="1" dirty="0"/>
              <a:t>(hourglass sand)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5DCA47-9DA5-4160-81DF-D90C82A6FA6F}"/>
              </a:ext>
            </a:extLst>
          </p:cNvPr>
          <p:cNvSpPr/>
          <p:nvPr/>
        </p:nvSpPr>
        <p:spPr>
          <a:xfrm>
            <a:off x="5562039" y="2626098"/>
            <a:ext cx="6505575" cy="3248025"/>
          </a:xfrm>
          <a:prstGeom prst="ellipse">
            <a:avLst/>
          </a:prstGeom>
          <a:solidFill>
            <a:srgbClr val="FF7C80">
              <a:alpha val="5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2250976-4913-46AF-B5E3-333F42848C66}"/>
              </a:ext>
            </a:extLst>
          </p:cNvPr>
          <p:cNvSpPr/>
          <p:nvPr/>
        </p:nvSpPr>
        <p:spPr>
          <a:xfrm>
            <a:off x="8467164" y="3216648"/>
            <a:ext cx="3438525" cy="1628775"/>
          </a:xfrm>
          <a:prstGeom prst="ellipse">
            <a:avLst/>
          </a:prstGeom>
          <a:solidFill>
            <a:srgbClr val="FFFF00">
              <a:alpha val="5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Gases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B5AE75-27DB-4541-A70C-7FFAEB691968}"/>
              </a:ext>
            </a:extLst>
          </p:cNvPr>
          <p:cNvSpPr/>
          <p:nvPr/>
        </p:nvSpPr>
        <p:spPr>
          <a:xfrm>
            <a:off x="6285939" y="4250110"/>
            <a:ext cx="2457450" cy="1327150"/>
          </a:xfrm>
          <a:prstGeom prst="ellipse">
            <a:avLst/>
          </a:prstGeom>
          <a:solidFill>
            <a:srgbClr val="4472C4">
              <a:alpha val="6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Liquids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FAAE10-E59E-43A7-8471-35A33B72B887}"/>
              </a:ext>
            </a:extLst>
          </p:cNvPr>
          <p:cNvSpPr txBox="1"/>
          <p:nvPr/>
        </p:nvSpPr>
        <p:spPr>
          <a:xfrm>
            <a:off x="7124139" y="3073773"/>
            <a:ext cx="1419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Fluids</a:t>
            </a:r>
          </a:p>
        </p:txBody>
      </p:sp>
      <p:pic>
        <p:nvPicPr>
          <p:cNvPr id="1026" name="Picture 2" descr="What are the origins of processing time icon? The one that resembles  particles in a container moving from top down through a 'neck', then it  spins and keeps doing so. Where does">
            <a:extLst>
              <a:ext uri="{FF2B5EF4-FFF2-40B4-BE49-F238E27FC236}">
                <a16:creationId xmlns:a16="http://schemas.microsoft.com/office/drawing/2014/main" id="{6F2FE9D1-2C8C-228C-D216-E591F3A22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11" y="4913685"/>
            <a:ext cx="1238691" cy="189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ter Bucket Sticker for iOS &amp; Android | GIPHY">
            <a:extLst>
              <a:ext uri="{FF2B5EF4-FFF2-40B4-BE49-F238E27FC236}">
                <a16:creationId xmlns:a16="http://schemas.microsoft.com/office/drawing/2014/main" id="{F2F1B3E0-ACAC-EFBB-FBB0-68412E2CC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4776795"/>
            <a:ext cx="1597739" cy="200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043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27CFA3-CE11-49C7-B950-F31360782512}"/>
              </a:ext>
            </a:extLst>
          </p:cNvPr>
          <p:cNvSpPr txBox="1">
            <a:spLocks/>
          </p:cNvSpPr>
          <p:nvPr/>
        </p:nvSpPr>
        <p:spPr>
          <a:xfrm>
            <a:off x="990600" y="16840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upward buoyant force on a body immersed in a fluid is equal to the weight of the displaced fluid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D5166A-862C-406E-8A88-C40A9CA6604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Archimedes principle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E6F13F-BB7D-446C-8100-5C481F52EB33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pic>
        <p:nvPicPr>
          <p:cNvPr id="2050" name="Picture 2" descr="NCERT Class 9 Science Lab Manual - Archimedes' Principle - CBSE Tuts">
            <a:extLst>
              <a:ext uri="{FF2B5EF4-FFF2-40B4-BE49-F238E27FC236}">
                <a16:creationId xmlns:a16="http://schemas.microsoft.com/office/drawing/2014/main" id="{FA1443DE-BCBB-C570-E282-40ECD2238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225" y="2503597"/>
            <a:ext cx="737106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878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88EB-622E-49F3-B666-289194D2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D4237-4C54-4123-8CE7-42F6067BC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Upthrust </a:t>
            </a:r>
            <a:r>
              <a:rPr lang="en-US" dirty="0">
                <a:solidFill>
                  <a:srgbClr val="0070C0"/>
                </a:solidFill>
              </a:rPr>
              <a:t>exerted on a body submerged in a fluid, it depends on:</a:t>
            </a:r>
          </a:p>
          <a:p>
            <a:pPr lvl="1"/>
            <a:r>
              <a:rPr lang="en-US" sz="2800" dirty="0"/>
              <a:t>Volume of the submerged object</a:t>
            </a:r>
          </a:p>
          <a:p>
            <a:pPr lvl="1"/>
            <a:r>
              <a:rPr lang="en-US" sz="2800" dirty="0"/>
              <a:t>Density of the fluid</a:t>
            </a:r>
          </a:p>
          <a:p>
            <a:pPr lvl="1"/>
            <a:r>
              <a:rPr lang="en-US" sz="2800" dirty="0"/>
              <a:t>Gravity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CD075E-4920-4528-80CD-CFBA823265E7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FFB85E-5039-4D9E-A4B4-F348E9F08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573" y="3997233"/>
            <a:ext cx="4432579" cy="1746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462544-3D28-41C7-88A6-417F8EA4D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74" y="4180113"/>
            <a:ext cx="3638576" cy="1563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F28138-E60F-CCA4-F3A5-1DEF9016D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0060" y="3100369"/>
            <a:ext cx="3152243" cy="281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1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88EB-622E-49F3-B666-289194D2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dirty="0"/>
              <a:t>Notes for floating objects: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D4237-4C54-4123-8CE7-42F6067BC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instant</a:t>
            </a:r>
            <a:r>
              <a:rPr lang="en-US" dirty="0"/>
              <a:t> the object touches the fluid, there’s </a:t>
            </a:r>
            <a:r>
              <a:rPr lang="en-US" b="1" dirty="0"/>
              <a:t>NO</a:t>
            </a:r>
            <a:r>
              <a:rPr lang="en-US" dirty="0"/>
              <a:t> upthrust on a body being lowered into a fluid</a:t>
            </a:r>
          </a:p>
          <a:p>
            <a:r>
              <a:rPr lang="en-US" dirty="0"/>
              <a:t>A floating object will have to (partially)sink until it has displaced its own weight in fluid</a:t>
            </a:r>
          </a:p>
          <a:p>
            <a:r>
              <a:rPr lang="en-US" dirty="0"/>
              <a:t>The Weight of the displaced fluid = the weight of the floating object</a:t>
            </a:r>
          </a:p>
          <a:p>
            <a:r>
              <a:rPr lang="en-US" dirty="0"/>
              <a:t>The density of the object </a:t>
            </a:r>
            <a:r>
              <a:rPr lang="en-US" b="1" dirty="0">
                <a:solidFill>
                  <a:srgbClr val="00B0F0"/>
                </a:solidFill>
              </a:rPr>
              <a:t>&lt;</a:t>
            </a:r>
            <a:r>
              <a:rPr lang="en-US" dirty="0"/>
              <a:t> the density of the fluid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CD075E-4920-4528-80CD-CFBA823265E7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BCAA50-6560-3790-0616-ADEE94252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716" y="4604953"/>
            <a:ext cx="4175235" cy="208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91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88EB-622E-49F3-B666-289194D2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D4237-4C54-4123-8CE7-42F6067BC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Upthrust </a:t>
            </a:r>
            <a:r>
              <a:rPr lang="en-US" dirty="0">
                <a:solidFill>
                  <a:srgbClr val="0070C0"/>
                </a:solidFill>
              </a:rPr>
              <a:t>exerted on a body submerged in a fluid depends on: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Volume of the submerged object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Density of the fluid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Gravity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CD075E-4920-4528-80CD-CFBA823265E7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FFB85E-5039-4D9E-A4B4-F348E9F08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640" y="4088674"/>
            <a:ext cx="4432579" cy="1746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462544-3D28-41C7-88A6-417F8EA4D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916" y="4271554"/>
            <a:ext cx="3638576" cy="15639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4CEC66-BA69-D5DB-9105-7AF2FEEC1CEA}"/>
              </a:ext>
            </a:extLst>
          </p:cNvPr>
          <p:cNvSpPr txBox="1"/>
          <p:nvPr/>
        </p:nvSpPr>
        <p:spPr>
          <a:xfrm>
            <a:off x="0" y="6477040"/>
            <a:ext cx="9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61</a:t>
            </a:r>
          </a:p>
        </p:txBody>
      </p:sp>
    </p:spTree>
    <p:extLst>
      <p:ext uri="{BB962C8B-B14F-4D97-AF65-F5344CB8AC3E}">
        <p14:creationId xmlns:p14="http://schemas.microsoft.com/office/powerpoint/2010/main" val="130635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88EB-622E-49F3-B666-289194D2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To find the upthrust force on an object: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D4237-4C54-4123-8CE7-42F6067BCF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Find the volume of the submerged part of the object</a:t>
                </a:r>
              </a:p>
              <a:p>
                <a:pPr marL="0" indent="0">
                  <a:buNone/>
                </a:pPr>
                <a:r>
                  <a:rPr lang="en-US" sz="2000" i="1" dirty="0"/>
                  <a:t>	The volume of the submerged part of the object = the volume of displaced fluid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dirty="0"/>
                  <a:t>2. Find the mass of the displaced liquid, then x 9.81 to find the weight</a:t>
                </a:r>
              </a:p>
              <a:p>
                <a:pPr marL="0" indent="0">
                  <a:buNone/>
                </a:pPr>
                <a:r>
                  <a:rPr lang="en-US" sz="2000" i="1" dirty="0"/>
                  <a:t>	The weight of the displaced fluid is the same as the upthrust force on the object</a:t>
                </a:r>
                <a:endParaRPr lang="en-US" sz="2400" i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i="1" dirty="0"/>
                  <a:t>Hint:</a:t>
                </a:r>
                <a:br>
                  <a:rPr lang="en-US" b="1" i="1" dirty="0"/>
                </a:br>
                <a:r>
                  <a:rPr lang="en-US" i="1" dirty="0"/>
                  <a:t>volume of a cuboid:  </a:t>
                </a:r>
                <a:r>
                  <a:rPr lang="en-US" dirty="0"/>
                  <a:t>length x width x height</a:t>
                </a:r>
              </a:p>
              <a:p>
                <a:pPr marL="0" indent="0">
                  <a:buNone/>
                </a:pPr>
                <a:r>
                  <a:rPr lang="en-US" i="1" dirty="0"/>
                  <a:t>Volume of a sphere: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³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D4237-4C54-4123-8CE7-42F6067BCF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381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DCD075E-4920-4528-80CD-CFBA823265E7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</p:spTree>
    <p:extLst>
      <p:ext uri="{BB962C8B-B14F-4D97-AF65-F5344CB8AC3E}">
        <p14:creationId xmlns:p14="http://schemas.microsoft.com/office/powerpoint/2010/main" val="3747859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88EB-622E-49F3-B666-289194D2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i="1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D4237-4C54-4123-8CE7-42F6067BC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diver jumps in seawater </a:t>
            </a:r>
            <a:r>
              <a:rPr lang="en-US" i="1" dirty="0"/>
              <a:t>(d = 1.03 g/cm³)</a:t>
            </a:r>
            <a:r>
              <a:rPr lang="en-US" dirty="0"/>
              <a:t> knowing his volume as 0.075m³, calculate the upthrust on his body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CD075E-4920-4528-80CD-CFBA823265E7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</p:spTree>
    <p:extLst>
      <p:ext uri="{BB962C8B-B14F-4D97-AF65-F5344CB8AC3E}">
        <p14:creationId xmlns:p14="http://schemas.microsoft.com/office/powerpoint/2010/main" val="2100302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88EB-622E-49F3-B666-289194D2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i="1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D4237-4C54-4123-8CE7-42F6067BC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treasure box completely submerged in seawater (d=1030 kg/m³)</a:t>
            </a:r>
            <a:br>
              <a:rPr lang="en-US" dirty="0"/>
            </a:br>
            <a:r>
              <a:rPr lang="en-US" dirty="0"/>
              <a:t>measures 0.8 m long, 0.3 m wide, and 0.25m high, </a:t>
            </a:r>
            <a:br>
              <a:rPr lang="en-US" dirty="0"/>
            </a:br>
            <a:r>
              <a:rPr lang="en-US" dirty="0"/>
              <a:t>calculate the upthrust force acting on it.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CD075E-4920-4528-80CD-CFBA823265E7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7AF25D-BC0F-9517-B56B-F756EC500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75177" y="4427593"/>
            <a:ext cx="2940269" cy="19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53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88EB-622E-49F3-B666-289194D2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To find the upthrust force on an object: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D4237-4C54-4123-8CE7-42F6067BCF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Find the volume of the submerged part of the object</a:t>
                </a:r>
              </a:p>
              <a:p>
                <a:pPr marL="0" indent="0">
                  <a:buNone/>
                </a:pPr>
                <a:r>
                  <a:rPr lang="en-US" sz="2000" i="1" dirty="0"/>
                  <a:t>	The volume of the submerged part of the object = the volume of displaced fluid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dirty="0"/>
                  <a:t>2. Find the mass of the displaced liquid, then x 9.81 to find the weight</a:t>
                </a:r>
              </a:p>
              <a:p>
                <a:pPr marL="0" indent="0">
                  <a:buNone/>
                </a:pPr>
                <a:r>
                  <a:rPr lang="en-US" sz="2000" i="1" dirty="0"/>
                  <a:t>	The weight of the displaced fluid is the same as the upthrust force on the object</a:t>
                </a:r>
                <a:endParaRPr lang="en-US" sz="2400" i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i="1" dirty="0"/>
                  <a:t>Hint:</a:t>
                </a:r>
                <a:br>
                  <a:rPr lang="en-US" b="1" i="1" dirty="0"/>
                </a:br>
                <a:r>
                  <a:rPr lang="en-US" i="1" dirty="0"/>
                  <a:t>volume of a cuboid:  </a:t>
                </a:r>
                <a:r>
                  <a:rPr lang="en-US" dirty="0"/>
                  <a:t>length x width x height</a:t>
                </a:r>
              </a:p>
              <a:p>
                <a:pPr marL="0" indent="0">
                  <a:buNone/>
                </a:pPr>
                <a:r>
                  <a:rPr lang="en-US" i="1" dirty="0"/>
                  <a:t>Volume of a sphere: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³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D4237-4C54-4123-8CE7-42F6067BCF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381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DCD075E-4920-4528-80CD-CFBA823265E7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</p:spTree>
    <p:extLst>
      <p:ext uri="{BB962C8B-B14F-4D97-AF65-F5344CB8AC3E}">
        <p14:creationId xmlns:p14="http://schemas.microsoft.com/office/powerpoint/2010/main" val="1526905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552E-6D50-4242-9D30-9268C870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Applications of density and upthrust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21B18-2C4F-4588-B80A-EBEC5143B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Hydrometer: an instrument used to determine the density of a fluid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E5179C-5D88-B41C-23B2-FFAE94800DEE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sp>
        <p:nvSpPr>
          <p:cNvPr id="5" name="AutoShape 2" descr="Hydrometer_image-shot-4_glass-3">
            <a:extLst>
              <a:ext uri="{FF2B5EF4-FFF2-40B4-BE49-F238E27FC236}">
                <a16:creationId xmlns:a16="http://schemas.microsoft.com/office/drawing/2014/main" id="{8BDD9020-94C4-3311-6961-79849C91E0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939159" cy="19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7E00CF-607D-FE46-8507-58E7B130F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198" y="2970708"/>
            <a:ext cx="3317326" cy="3317326"/>
          </a:xfrm>
          <a:prstGeom prst="rect">
            <a:avLst/>
          </a:prstGeom>
        </p:spPr>
      </p:pic>
      <p:sp>
        <p:nvSpPr>
          <p:cNvPr id="8" name="AutoShape 6" descr="The Correct Use of Marine Hydrometers | U.S Marine Survey">
            <a:extLst>
              <a:ext uri="{FF2B5EF4-FFF2-40B4-BE49-F238E27FC236}">
                <a16:creationId xmlns:a16="http://schemas.microsoft.com/office/drawing/2014/main" id="{CE8641CD-C85D-7F7A-DDF1-FE8C4B8973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47EC78-A1D2-1BB1-2FF4-C9F78AD6B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850" y="3571768"/>
            <a:ext cx="4241348" cy="25793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10BB75-22BA-3F61-F5AE-BC2AEC139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8774" t="9591" r="4447" b="8335"/>
          <a:stretch/>
        </p:blipFill>
        <p:spPr>
          <a:xfrm rot="2655090">
            <a:off x="2245685" y="4012736"/>
            <a:ext cx="2053539" cy="194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18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552E-6D50-4242-9D30-9268C870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Applications of density and upthrust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21B18-2C4F-4588-B80A-EBEC5143B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Hydrometer: an instrument used to determine the density of a fluid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E5179C-5D88-B41C-23B2-FFAE94800DEE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sp>
        <p:nvSpPr>
          <p:cNvPr id="5" name="AutoShape 2" descr="Hydrometer_image-shot-4_glass-3">
            <a:extLst>
              <a:ext uri="{FF2B5EF4-FFF2-40B4-BE49-F238E27FC236}">
                <a16:creationId xmlns:a16="http://schemas.microsoft.com/office/drawing/2014/main" id="{8BDD9020-94C4-3311-6961-79849C91E0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939159" cy="19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The Correct Use of Marine Hydrometers | U.S Marine Survey">
            <a:extLst>
              <a:ext uri="{FF2B5EF4-FFF2-40B4-BE49-F238E27FC236}">
                <a16:creationId xmlns:a16="http://schemas.microsoft.com/office/drawing/2014/main" id="{CE8641CD-C85D-7F7A-DDF1-FE8C4B8973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216FA3-E7BB-991B-AE0E-2BFED6E91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14101"/>
            <a:ext cx="10487733" cy="353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1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65A6248-C115-4BFC-B76A-5151673E56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Density: </a:t>
                </a:r>
                <a:r>
                  <a:rPr lang="en-US" dirty="0"/>
                  <a:t>is a measure of mass per unit volume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br>
                  <a:rPr lang="en-US" dirty="0"/>
                </a:br>
                <a:r>
                  <a:rPr lang="el-GR" dirty="0"/>
                  <a:t>ρ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𝑚𝑎𝑠𝑠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𝑣𝑜𝑙𝑢𝑚𝑒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65A6248-C115-4BFC-B76A-5151673E56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DF64534A-81C9-4A4D-8F76-A6E1DDAFC3D7}"/>
              </a:ext>
            </a:extLst>
          </p:cNvPr>
          <p:cNvSpPr/>
          <p:nvPr/>
        </p:nvSpPr>
        <p:spPr>
          <a:xfrm>
            <a:off x="8239125" y="3076575"/>
            <a:ext cx="2847975" cy="2257425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4C436D-D46C-4047-9DA6-F41A76BE16FE}"/>
              </a:ext>
            </a:extLst>
          </p:cNvPr>
          <p:cNvCxnSpPr>
            <a:cxnSpLocks/>
          </p:cNvCxnSpPr>
          <p:nvPr/>
        </p:nvCxnSpPr>
        <p:spPr>
          <a:xfrm>
            <a:off x="8951119" y="4224338"/>
            <a:ext cx="14239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4B78CA-170A-4983-A01C-89E2CD219462}"/>
              </a:ext>
            </a:extLst>
          </p:cNvPr>
          <p:cNvCxnSpPr>
            <a:cxnSpLocks/>
          </p:cNvCxnSpPr>
          <p:nvPr/>
        </p:nvCxnSpPr>
        <p:spPr>
          <a:xfrm>
            <a:off x="9663112" y="4224337"/>
            <a:ext cx="0" cy="11096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461FEB7-5E38-448B-AB16-EFD12D8FBDCD}"/>
              </a:ext>
            </a:extLst>
          </p:cNvPr>
          <p:cNvSpPr txBox="1"/>
          <p:nvPr/>
        </p:nvSpPr>
        <p:spPr>
          <a:xfrm>
            <a:off x="9403557" y="3553621"/>
            <a:ext cx="519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A2401A-0FA6-4BAF-AFA5-F908D8FC0C11}"/>
              </a:ext>
            </a:extLst>
          </p:cNvPr>
          <p:cNvSpPr txBox="1"/>
          <p:nvPr/>
        </p:nvSpPr>
        <p:spPr>
          <a:xfrm>
            <a:off x="9865522" y="4563985"/>
            <a:ext cx="519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2CEBE4-4CA4-42AA-9906-A556ADC6F00F}"/>
              </a:ext>
            </a:extLst>
          </p:cNvPr>
          <p:cNvSpPr txBox="1"/>
          <p:nvPr/>
        </p:nvSpPr>
        <p:spPr>
          <a:xfrm>
            <a:off x="8951119" y="4533208"/>
            <a:ext cx="519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ρ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6B30A2-7C40-DC15-A39B-174262FC2799}"/>
              </a:ext>
            </a:extLst>
          </p:cNvPr>
          <p:cNvSpPr txBox="1"/>
          <p:nvPr/>
        </p:nvSpPr>
        <p:spPr>
          <a:xfrm>
            <a:off x="163116" y="468709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latin typeface="Cambria Math" panose="02040503050406030204" pitchFamily="18" charset="0"/>
                <a:ea typeface="Cambria Math" panose="02040503050406030204" pitchFamily="18" charset="0"/>
              </a:rPr>
              <a:t>Density in k</a:t>
            </a:r>
            <a:r>
              <a:rPr lang="en-U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en-US" sz="2400" b="1" i="0" dirty="0">
                <a:latin typeface="Cambria Math" panose="02040503050406030204" pitchFamily="18" charset="0"/>
                <a:ea typeface="Cambria Math" panose="02040503050406030204" pitchFamily="18" charset="0"/>
              </a:rPr>
              <a:t>/m³ = Density in </a:t>
            </a:r>
            <a:r>
              <a:rPr lang="en-U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en-US" sz="2400" b="1" i="0" dirty="0">
                <a:latin typeface="Cambria Math" panose="02040503050406030204" pitchFamily="18" charset="0"/>
                <a:ea typeface="Cambria Math" panose="02040503050406030204" pitchFamily="18" charset="0"/>
              </a:rPr>
              <a:t>/cm³× 1,000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97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552E-6D50-4242-9D30-9268C870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Applications of density and upthrust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21B18-2C4F-4588-B80A-EBEC5143B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 question: </a:t>
            </a:r>
            <a:r>
              <a:rPr lang="en-US" dirty="0"/>
              <a:t>will a hydrometer sink more or less in lower density fluids, why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E5179C-5D88-B41C-23B2-FFAE94800DEE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sp>
        <p:nvSpPr>
          <p:cNvPr id="5" name="AutoShape 2" descr="Hydrometer_image-shot-4_glass-3">
            <a:extLst>
              <a:ext uri="{FF2B5EF4-FFF2-40B4-BE49-F238E27FC236}">
                <a16:creationId xmlns:a16="http://schemas.microsoft.com/office/drawing/2014/main" id="{8BDD9020-94C4-3311-6961-79849C91E0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939159" cy="19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The Correct Use of Marine Hydrometers | U.S Marine Survey">
            <a:extLst>
              <a:ext uri="{FF2B5EF4-FFF2-40B4-BE49-F238E27FC236}">
                <a16:creationId xmlns:a16="http://schemas.microsoft.com/office/drawing/2014/main" id="{CE8641CD-C85D-7F7A-DDF1-FE8C4B8973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93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552E-6D50-4242-9D30-9268C870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Applications of density and upthrust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21B18-2C4F-4588-B80A-EBEC5143B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 question: </a:t>
            </a:r>
            <a:r>
              <a:rPr lang="en-US" dirty="0"/>
              <a:t>will a hydrometer sink more or less in lower density fluids, why ?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A) a hydrometer will sink more in less dense fluids this is because the weight of the displaced fluid is less so the upthrust force on it will be less.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E5179C-5D88-B41C-23B2-FFAE94800DEE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sp>
        <p:nvSpPr>
          <p:cNvPr id="5" name="AutoShape 2" descr="Hydrometer_image-shot-4_glass-3">
            <a:extLst>
              <a:ext uri="{FF2B5EF4-FFF2-40B4-BE49-F238E27FC236}">
                <a16:creationId xmlns:a16="http://schemas.microsoft.com/office/drawing/2014/main" id="{8BDD9020-94C4-3311-6961-79849C91E0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939159" cy="19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The Correct Use of Marine Hydrometers | U.S Marine Survey">
            <a:extLst>
              <a:ext uri="{FF2B5EF4-FFF2-40B4-BE49-F238E27FC236}">
                <a16:creationId xmlns:a16="http://schemas.microsoft.com/office/drawing/2014/main" id="{CE8641CD-C85D-7F7A-DDF1-FE8C4B8973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Archimedes' Principle | Description &amp; Facts | Britannica">
            <a:extLst>
              <a:ext uri="{FF2B5EF4-FFF2-40B4-BE49-F238E27FC236}">
                <a16:creationId xmlns:a16="http://schemas.microsoft.com/office/drawing/2014/main" id="{6973BAB0-96AA-36CA-A547-DA7932938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87" y="3615558"/>
            <a:ext cx="3587794" cy="26323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980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552E-6D50-4242-9D30-9268C870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Applications of density and upthrust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21B18-2C4F-4588-B80A-EBEC5143B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question: </a:t>
            </a:r>
            <a:r>
              <a:rPr lang="en-US" dirty="0"/>
              <a:t>why does an egg sink in freshwater but floats in saltwater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E5179C-5D88-B41C-23B2-FFAE94800DEE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sp>
        <p:nvSpPr>
          <p:cNvPr id="5" name="AutoShape 2" descr="Hydrometer_image-shot-4_glass-3">
            <a:extLst>
              <a:ext uri="{FF2B5EF4-FFF2-40B4-BE49-F238E27FC236}">
                <a16:creationId xmlns:a16="http://schemas.microsoft.com/office/drawing/2014/main" id="{8BDD9020-94C4-3311-6961-79849C91E0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939159" cy="19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The Correct Use of Marine Hydrometers | U.S Marine Survey">
            <a:extLst>
              <a:ext uri="{FF2B5EF4-FFF2-40B4-BE49-F238E27FC236}">
                <a16:creationId xmlns:a16="http://schemas.microsoft.com/office/drawing/2014/main" id="{CE8641CD-C85D-7F7A-DDF1-FE8C4B8973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ow to Make an Egg Float - Kitchen Science for Kids">
            <a:extLst>
              <a:ext uri="{FF2B5EF4-FFF2-40B4-BE49-F238E27FC236}">
                <a16:creationId xmlns:a16="http://schemas.microsoft.com/office/drawing/2014/main" id="{AF9778B9-5BD0-464C-A46F-138F7316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729" y="2747963"/>
            <a:ext cx="445611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394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552E-6D50-4242-9D30-9268C870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344245"/>
            <a:ext cx="10493188" cy="1346443"/>
          </a:xfrm>
        </p:spPr>
        <p:txBody>
          <a:bodyPr anchor="b"/>
          <a:lstStyle/>
          <a:p>
            <a:r>
              <a:rPr lang="en-US" dirty="0"/>
              <a:t>Movement of fluid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21B18-2C4F-4588-B80A-EBEC5143B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Laminar flow: </a:t>
            </a:r>
            <a:r>
              <a:rPr lang="en-US" dirty="0"/>
              <a:t>(streamlined flow) non-turbulent flow in parallel lines.</a:t>
            </a:r>
          </a:p>
          <a:p>
            <a:pPr lvl="1"/>
            <a:r>
              <a:rPr lang="en-US" dirty="0"/>
              <a:t>Occurs at lower speed</a:t>
            </a:r>
          </a:p>
          <a:p>
            <a:pPr lvl="1"/>
            <a:r>
              <a:rPr lang="en-US" dirty="0"/>
              <a:t>Liquid is in parallel layers</a:t>
            </a:r>
          </a:p>
          <a:p>
            <a:pPr lvl="1"/>
            <a:r>
              <a:rPr lang="en-US" dirty="0"/>
              <a:t>Velocity is constant</a:t>
            </a:r>
          </a:p>
          <a:p>
            <a:pPr lvl="1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E5179C-5D88-B41C-23B2-FFAE94800DEE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 Movement</a:t>
            </a:r>
          </a:p>
        </p:txBody>
      </p:sp>
      <p:sp>
        <p:nvSpPr>
          <p:cNvPr id="8" name="AutoShape 6" descr="The Correct Use of Marine Hydrometers | U.S Marine Survey">
            <a:extLst>
              <a:ext uri="{FF2B5EF4-FFF2-40B4-BE49-F238E27FC236}">
                <a16:creationId xmlns:a16="http://schemas.microsoft.com/office/drawing/2014/main" id="{CE8641CD-C85D-7F7A-DDF1-FE8C4B8973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E474CF-5365-4454-BC03-747ED8555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178" y="4383873"/>
            <a:ext cx="4161080" cy="22889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793592-C686-4BF1-923A-362C5C8341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19" t="8151" r="13399" b="58499"/>
          <a:stretch/>
        </p:blipFill>
        <p:spPr>
          <a:xfrm>
            <a:off x="282481" y="4377759"/>
            <a:ext cx="5066852" cy="228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59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552E-6D50-4242-9D30-9268C870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344245"/>
            <a:ext cx="10493188" cy="1346443"/>
          </a:xfrm>
        </p:spPr>
        <p:txBody>
          <a:bodyPr anchor="b"/>
          <a:lstStyle/>
          <a:p>
            <a:r>
              <a:rPr lang="en-US" dirty="0"/>
              <a:t>Movement of fluid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21B18-2C4F-4588-B80A-EBEC5143B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Turbulent flow: </a:t>
            </a:r>
            <a:r>
              <a:rPr lang="en-US" dirty="0"/>
              <a:t>The fluid undergoes mixing and fluctuations.</a:t>
            </a:r>
          </a:p>
          <a:p>
            <a:pPr lvl="1"/>
            <a:r>
              <a:rPr lang="en-US" dirty="0"/>
              <a:t>Occurs at higher speeds  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E5179C-5D88-B41C-23B2-FFAE94800DEE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 Movement</a:t>
            </a:r>
          </a:p>
        </p:txBody>
      </p:sp>
      <p:sp>
        <p:nvSpPr>
          <p:cNvPr id="5" name="AutoShape 2" descr="Hydrometer_image-shot-4_glass-3">
            <a:extLst>
              <a:ext uri="{FF2B5EF4-FFF2-40B4-BE49-F238E27FC236}">
                <a16:creationId xmlns:a16="http://schemas.microsoft.com/office/drawing/2014/main" id="{8BDD9020-94C4-3311-6961-79849C91E0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939159" cy="19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The Correct Use of Marine Hydrometers | U.S Marine Survey">
            <a:extLst>
              <a:ext uri="{FF2B5EF4-FFF2-40B4-BE49-F238E27FC236}">
                <a16:creationId xmlns:a16="http://schemas.microsoft.com/office/drawing/2014/main" id="{CE8641CD-C85D-7F7A-DDF1-FE8C4B8973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CA8C6B-CAAD-457A-9CCD-FD4DC601C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74" t="46588" r="13869" b="20628"/>
          <a:stretch/>
        </p:blipFill>
        <p:spPr>
          <a:xfrm>
            <a:off x="1613646" y="4246178"/>
            <a:ext cx="4948519" cy="2248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F6BEE5-389C-42FB-9426-7692C6AA7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361" y="3201107"/>
            <a:ext cx="3424520" cy="342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87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552E-6D50-4242-9D30-9268C870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344245"/>
            <a:ext cx="10493188" cy="1346443"/>
          </a:xfrm>
        </p:spPr>
        <p:txBody>
          <a:bodyPr anchor="b"/>
          <a:lstStyle/>
          <a:p>
            <a:r>
              <a:rPr lang="en-US" dirty="0"/>
              <a:t>Movement of fluid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21B18-2C4F-4588-B80A-EBEC5143B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streamlines: </a:t>
            </a:r>
            <a:r>
              <a:rPr lang="en-US" dirty="0"/>
              <a:t>lines of laminar flow in which the velocity is constant over time.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E5179C-5D88-B41C-23B2-FFAE94800DEE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 Movement</a:t>
            </a:r>
          </a:p>
        </p:txBody>
      </p:sp>
      <p:sp>
        <p:nvSpPr>
          <p:cNvPr id="5" name="AutoShape 2" descr="Hydrometer_image-shot-4_glass-3">
            <a:extLst>
              <a:ext uri="{FF2B5EF4-FFF2-40B4-BE49-F238E27FC236}">
                <a16:creationId xmlns:a16="http://schemas.microsoft.com/office/drawing/2014/main" id="{8BDD9020-94C4-3311-6961-79849C91E0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939159" cy="19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The Correct Use of Marine Hydrometers | U.S Marine Survey">
            <a:extLst>
              <a:ext uri="{FF2B5EF4-FFF2-40B4-BE49-F238E27FC236}">
                <a16:creationId xmlns:a16="http://schemas.microsoft.com/office/drawing/2014/main" id="{CE8641CD-C85D-7F7A-DDF1-FE8C4B8973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B1AEB7-B4AC-455A-ADFD-68A91579E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1" y="2854325"/>
            <a:ext cx="6029325" cy="3457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E3B0D4-3782-4270-820F-42B2B4F7C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552" y="2561896"/>
            <a:ext cx="3450053" cy="4042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F59DB3-48CE-4CA0-9B48-A6DD548B0990}"/>
              </a:ext>
            </a:extLst>
          </p:cNvPr>
          <p:cNvSpPr txBox="1"/>
          <p:nvPr/>
        </p:nvSpPr>
        <p:spPr>
          <a:xfrm>
            <a:off x="705747" y="6489165"/>
            <a:ext cx="6094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https://www.youtube.com/watch?v=2QBcc87yoc8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608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D67FCB-54F4-4906-AB7F-876CA9A31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581" y="2378948"/>
            <a:ext cx="4188943" cy="3932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7552E-6D50-4242-9D30-9268C870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344245"/>
            <a:ext cx="10493188" cy="1346443"/>
          </a:xfrm>
        </p:spPr>
        <p:txBody>
          <a:bodyPr anchor="b"/>
          <a:lstStyle/>
          <a:p>
            <a:r>
              <a:rPr lang="en-US" dirty="0"/>
              <a:t>Movement of fluid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21B18-2C4F-4588-B80A-EBEC5143B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Practice: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E5179C-5D88-B41C-23B2-FFAE94800DEE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 Movement</a:t>
            </a:r>
          </a:p>
        </p:txBody>
      </p:sp>
      <p:sp>
        <p:nvSpPr>
          <p:cNvPr id="5" name="AutoShape 2" descr="Hydrometer_image-shot-4_glass-3">
            <a:extLst>
              <a:ext uri="{FF2B5EF4-FFF2-40B4-BE49-F238E27FC236}">
                <a16:creationId xmlns:a16="http://schemas.microsoft.com/office/drawing/2014/main" id="{8BDD9020-94C4-3311-6961-79849C91E0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939159" cy="19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The Correct Use of Marine Hydrometers | U.S Marine Survey">
            <a:extLst>
              <a:ext uri="{FF2B5EF4-FFF2-40B4-BE49-F238E27FC236}">
                <a16:creationId xmlns:a16="http://schemas.microsoft.com/office/drawing/2014/main" id="{CE8641CD-C85D-7F7A-DDF1-FE8C4B8973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CD68E-E7D7-415E-977D-7C9ADE034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055" y="2157777"/>
            <a:ext cx="3186721" cy="397909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CA3394-ABEF-4B75-A91D-442BC8C2C2E3}"/>
              </a:ext>
            </a:extLst>
          </p:cNvPr>
          <p:cNvSpPr/>
          <p:nvPr/>
        </p:nvSpPr>
        <p:spPr>
          <a:xfrm>
            <a:off x="2048074" y="3722255"/>
            <a:ext cx="1527586" cy="484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9EC5F8-282F-4992-9ADB-273D155165E5}"/>
              </a:ext>
            </a:extLst>
          </p:cNvPr>
          <p:cNvSpPr/>
          <p:nvPr/>
        </p:nvSpPr>
        <p:spPr>
          <a:xfrm>
            <a:off x="2021627" y="5872861"/>
            <a:ext cx="1527586" cy="484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3F11AD-607A-4F89-A69C-C0E9E89BC8AD}"/>
              </a:ext>
            </a:extLst>
          </p:cNvPr>
          <p:cNvSpPr/>
          <p:nvPr/>
        </p:nvSpPr>
        <p:spPr>
          <a:xfrm>
            <a:off x="1848504" y="5651882"/>
            <a:ext cx="1527586" cy="484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2AD68EE-4004-4F6A-9B6A-60ED5CAE33CB}"/>
                  </a:ext>
                </a:extLst>
              </p14:cNvPr>
              <p14:cNvContentPartPr/>
              <p14:nvPr/>
            </p14:nvContentPartPr>
            <p14:xfrm>
              <a:off x="3401280" y="3504240"/>
              <a:ext cx="2485440" cy="2385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2AD68EE-4004-4F6A-9B6A-60ED5CAE33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1920" y="3494880"/>
                <a:ext cx="2504160" cy="240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9665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552E-6D50-4242-9D30-9268C870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344245"/>
            <a:ext cx="10493188" cy="1346443"/>
          </a:xfrm>
        </p:spPr>
        <p:txBody>
          <a:bodyPr anchor="b"/>
          <a:lstStyle/>
          <a:p>
            <a:r>
              <a:rPr lang="en-US" dirty="0"/>
              <a:t>Viscosity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21B18-2C4F-4588-B80A-EBEC5143B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Viscosity: </a:t>
            </a:r>
            <a:r>
              <a:rPr lang="en-US" dirty="0"/>
              <a:t>is a frictional force of resistance against the movement in a fluid.</a:t>
            </a:r>
          </a:p>
          <a:p>
            <a:pPr lvl="1"/>
            <a:r>
              <a:rPr lang="en-US" dirty="0"/>
              <a:t>The viscosity of a fluid depends on the coefficient of coefficient of viscosity </a:t>
            </a:r>
            <a:r>
              <a:rPr lang="el-GR" sz="2800" b="1" dirty="0"/>
              <a:t>η</a:t>
            </a:r>
            <a:endParaRPr lang="en-US" b="1" dirty="0"/>
          </a:p>
          <a:p>
            <a:pPr lvl="1"/>
            <a:r>
              <a:rPr lang="en-US" dirty="0"/>
              <a:t>The higher the viscosity, the slower the flow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E5179C-5D88-B41C-23B2-FFAE94800DEE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 Movement</a:t>
            </a:r>
          </a:p>
        </p:txBody>
      </p:sp>
      <p:sp>
        <p:nvSpPr>
          <p:cNvPr id="5" name="AutoShape 2" descr="Hydrometer_image-shot-4_glass-3">
            <a:extLst>
              <a:ext uri="{FF2B5EF4-FFF2-40B4-BE49-F238E27FC236}">
                <a16:creationId xmlns:a16="http://schemas.microsoft.com/office/drawing/2014/main" id="{8BDD9020-94C4-3311-6961-79849C91E0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939159" cy="19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The Correct Use of Marine Hydrometers | U.S Marine Survey">
            <a:extLst>
              <a:ext uri="{FF2B5EF4-FFF2-40B4-BE49-F238E27FC236}">
                <a16:creationId xmlns:a16="http://schemas.microsoft.com/office/drawing/2014/main" id="{CE8641CD-C85D-7F7A-DDF1-FE8C4B8973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0DDB2B-7E1F-473F-BEBE-3E37ADE0B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37" y="3949398"/>
            <a:ext cx="5184580" cy="16612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E7A3B6-7D4B-44D0-9AC7-2F9D08DA1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657" y="3429000"/>
            <a:ext cx="5048561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06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552E-6D50-4242-9D30-9268C870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344245"/>
            <a:ext cx="10493188" cy="1346443"/>
          </a:xfrm>
        </p:spPr>
        <p:txBody>
          <a:bodyPr anchor="b"/>
          <a:lstStyle/>
          <a:p>
            <a:r>
              <a:rPr lang="en-US" dirty="0"/>
              <a:t>Viscosity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21B18-2C4F-4588-B80A-EBEC5143B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Viscosity: </a:t>
            </a:r>
            <a:r>
              <a:rPr lang="en-US" dirty="0"/>
              <a:t>is a frictional force of resistance against the movement in a fluid.</a:t>
            </a:r>
          </a:p>
          <a:p>
            <a:endParaRPr lang="en-US" dirty="0"/>
          </a:p>
          <a:p>
            <a:r>
              <a:rPr lang="en-US" dirty="0"/>
              <a:t>The viscosity of a liquid decreases with temperature</a:t>
            </a:r>
            <a:br>
              <a:rPr lang="en-US" dirty="0"/>
            </a:br>
            <a:r>
              <a:rPr lang="en-US" dirty="0"/>
              <a:t>	(honey, oil motor, chocolate)</a:t>
            </a:r>
          </a:p>
          <a:p>
            <a:r>
              <a:rPr lang="en-US" dirty="0"/>
              <a:t>The viscosity of a gas increases with temperature</a:t>
            </a:r>
          </a:p>
          <a:p>
            <a:pPr lvl="1"/>
            <a:r>
              <a:rPr lang="en-US" dirty="0"/>
              <a:t>Gas particles collide more frequently at higher temperatures and have higher viscosity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E5179C-5D88-B41C-23B2-FFAE94800DEE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 Movement</a:t>
            </a:r>
          </a:p>
        </p:txBody>
      </p:sp>
      <p:sp>
        <p:nvSpPr>
          <p:cNvPr id="5" name="AutoShape 2" descr="Hydrometer_image-shot-4_glass-3">
            <a:extLst>
              <a:ext uri="{FF2B5EF4-FFF2-40B4-BE49-F238E27FC236}">
                <a16:creationId xmlns:a16="http://schemas.microsoft.com/office/drawing/2014/main" id="{8BDD9020-94C4-3311-6961-79849C91E0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939159" cy="19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The Correct Use of Marine Hydrometers | U.S Marine Survey">
            <a:extLst>
              <a:ext uri="{FF2B5EF4-FFF2-40B4-BE49-F238E27FC236}">
                <a16:creationId xmlns:a16="http://schemas.microsoft.com/office/drawing/2014/main" id="{CE8641CD-C85D-7F7A-DDF1-FE8C4B8973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2F6A549-F59A-4D7A-9B46-B592B44DDEA8}"/>
                  </a:ext>
                </a:extLst>
              </p14:cNvPr>
              <p14:cNvContentPartPr/>
              <p14:nvPr/>
            </p14:nvContentPartPr>
            <p14:xfrm>
              <a:off x="6284160" y="2710440"/>
              <a:ext cx="5907600" cy="2465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2F6A549-F59A-4D7A-9B46-B592B44DDE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4800" y="2701080"/>
                <a:ext cx="5926320" cy="248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9219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552E-6D50-4242-9D30-9268C870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344245"/>
            <a:ext cx="10493188" cy="1346443"/>
          </a:xfrm>
        </p:spPr>
        <p:txBody>
          <a:bodyPr anchor="b"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21B18-2C4F-4588-B80A-EBEC5143B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err="1"/>
              <a:t>Stoke’s</a:t>
            </a:r>
            <a:r>
              <a:rPr lang="en-US" b="1" dirty="0"/>
              <a:t> law:</a:t>
            </a:r>
            <a:r>
              <a:rPr lang="en-US" dirty="0"/>
              <a:t> Describes the viscous drag force on a sphere at low speeds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4400" dirty="0"/>
              <a:t>F = 6 </a:t>
            </a:r>
            <a:r>
              <a:rPr lang="el-GR" sz="4400" b="1" i="0" dirty="0">
                <a:effectLst/>
                <a:latin typeface="arial" panose="020B0604020202020204" pitchFamily="34" charset="0"/>
              </a:rPr>
              <a:t>π</a:t>
            </a:r>
            <a:r>
              <a:rPr lang="en-US" sz="4400" b="1" i="0" dirty="0">
                <a:effectLst/>
                <a:latin typeface="arial" panose="020B0604020202020204" pitchFamily="34" charset="0"/>
              </a:rPr>
              <a:t> r </a:t>
            </a:r>
            <a:r>
              <a:rPr lang="el-GR" sz="4400" b="1" i="0" dirty="0">
                <a:solidFill>
                  <a:srgbClr val="202124"/>
                </a:solidFill>
                <a:effectLst/>
                <a:latin typeface="Google Sans"/>
              </a:rPr>
              <a:t>η</a:t>
            </a:r>
            <a:r>
              <a:rPr lang="en-US" sz="4400" b="1" i="0" dirty="0">
                <a:solidFill>
                  <a:srgbClr val="202124"/>
                </a:solidFill>
                <a:effectLst/>
                <a:latin typeface="Google Sans"/>
              </a:rPr>
              <a:t> v</a:t>
            </a:r>
          </a:p>
          <a:p>
            <a:pPr marL="0" indent="0" algn="ctr">
              <a:buNone/>
            </a:pPr>
            <a:endParaRPr lang="en-US" sz="4400" b="1" dirty="0">
              <a:solidFill>
                <a:srgbClr val="202124"/>
              </a:solidFill>
              <a:latin typeface="Google Sans"/>
            </a:endParaRPr>
          </a:p>
          <a:p>
            <a:r>
              <a:rPr lang="en-US" sz="3600" b="1" dirty="0">
                <a:solidFill>
                  <a:srgbClr val="0070C0"/>
                </a:solidFill>
                <a:latin typeface="Google Sans"/>
              </a:rPr>
              <a:t>Applies at low speeds only</a:t>
            </a:r>
          </a:p>
          <a:p>
            <a:r>
              <a:rPr lang="en-US" sz="3600" b="1" dirty="0">
                <a:solidFill>
                  <a:srgbClr val="0070C0"/>
                </a:solidFill>
                <a:latin typeface="Google Sans"/>
              </a:rPr>
              <a:t>Applies to regularly shaped small spherical objects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E5179C-5D88-B41C-23B2-FFAE94800DEE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dirty="0"/>
              <a:t>Drag Force</a:t>
            </a:r>
            <a:endParaRPr lang="en-US" sz="1100" b="1" dirty="0"/>
          </a:p>
        </p:txBody>
      </p:sp>
      <p:sp>
        <p:nvSpPr>
          <p:cNvPr id="5" name="AutoShape 2" descr="Hydrometer_image-shot-4_glass-3">
            <a:extLst>
              <a:ext uri="{FF2B5EF4-FFF2-40B4-BE49-F238E27FC236}">
                <a16:creationId xmlns:a16="http://schemas.microsoft.com/office/drawing/2014/main" id="{8BDD9020-94C4-3311-6961-79849C91E0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939159" cy="19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The Correct Use of Marine Hydrometers | U.S Marine Survey">
            <a:extLst>
              <a:ext uri="{FF2B5EF4-FFF2-40B4-BE49-F238E27FC236}">
                <a16:creationId xmlns:a16="http://schemas.microsoft.com/office/drawing/2014/main" id="{CE8641CD-C85D-7F7A-DDF1-FE8C4B8973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6248-C115-4BFC-B76A-5151673E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Example:</a:t>
            </a:r>
            <a:r>
              <a:rPr lang="en-US" dirty="0"/>
              <a:t> a tank holding a liquid has a mass of 9300 k</a:t>
            </a:r>
            <a:r>
              <a:rPr lang="en-US" i="1" dirty="0"/>
              <a:t>g</a:t>
            </a:r>
            <a:r>
              <a:rPr lang="en-US" dirty="0"/>
              <a:t>, the tank is 3m high, 2m long and 1.5 m wide, calculate its density.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</p:spTree>
    <p:extLst>
      <p:ext uri="{BB962C8B-B14F-4D97-AF65-F5344CB8AC3E}">
        <p14:creationId xmlns:p14="http://schemas.microsoft.com/office/powerpoint/2010/main" val="4264282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552E-6D50-4242-9D30-9268C870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344245"/>
            <a:ext cx="10493188" cy="1346443"/>
          </a:xfrm>
        </p:spPr>
        <p:txBody>
          <a:bodyPr anchor="b"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21B18-2C4F-4588-B80A-EBEC5143B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err="1"/>
              <a:t>Stoke’s</a:t>
            </a:r>
            <a:r>
              <a:rPr lang="en-US" b="1" dirty="0"/>
              <a:t> law:</a:t>
            </a:r>
            <a:r>
              <a:rPr lang="en-US" dirty="0"/>
              <a:t> Describes the viscous drag force on a sphere at low speeds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sz="4400" dirty="0"/>
              <a:t>F = 6 </a:t>
            </a:r>
            <a:r>
              <a:rPr lang="el-GR" sz="4400" b="1" i="0" dirty="0">
                <a:effectLst/>
                <a:latin typeface="arial" panose="020B0604020202020204" pitchFamily="34" charset="0"/>
              </a:rPr>
              <a:t>π</a:t>
            </a:r>
            <a:r>
              <a:rPr lang="en-US" sz="4400" b="1" i="0" dirty="0">
                <a:effectLst/>
                <a:latin typeface="arial" panose="020B0604020202020204" pitchFamily="34" charset="0"/>
              </a:rPr>
              <a:t> r </a:t>
            </a:r>
            <a:r>
              <a:rPr lang="el-GR" sz="4400" b="1" i="0" dirty="0">
                <a:solidFill>
                  <a:srgbClr val="202124"/>
                </a:solidFill>
                <a:effectLst/>
                <a:latin typeface="Google Sans"/>
              </a:rPr>
              <a:t>η</a:t>
            </a:r>
            <a:r>
              <a:rPr lang="en-US" sz="4400" b="1" i="0" dirty="0">
                <a:solidFill>
                  <a:srgbClr val="202124"/>
                </a:solidFill>
                <a:effectLst/>
                <a:latin typeface="Google Sans"/>
              </a:rPr>
              <a:t> v</a:t>
            </a:r>
            <a:endParaRPr lang="en-US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E5179C-5D88-B41C-23B2-FFAE94800DEE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dirty="0"/>
              <a:t>Terminal velocity</a:t>
            </a:r>
            <a:endParaRPr lang="en-US" sz="1100" b="1" dirty="0"/>
          </a:p>
        </p:txBody>
      </p:sp>
      <p:sp>
        <p:nvSpPr>
          <p:cNvPr id="5" name="AutoShape 2" descr="Hydrometer_image-shot-4_glass-3">
            <a:extLst>
              <a:ext uri="{FF2B5EF4-FFF2-40B4-BE49-F238E27FC236}">
                <a16:creationId xmlns:a16="http://schemas.microsoft.com/office/drawing/2014/main" id="{8BDD9020-94C4-3311-6961-79849C91E0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939159" cy="19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The Correct Use of Marine Hydrometers | U.S Marine Survey">
            <a:extLst>
              <a:ext uri="{FF2B5EF4-FFF2-40B4-BE49-F238E27FC236}">
                <a16:creationId xmlns:a16="http://schemas.microsoft.com/office/drawing/2014/main" id="{CE8641CD-C85D-7F7A-DDF1-FE8C4B8973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5A20A788-E62B-4E4B-BB3D-CC5F86964117}"/>
              </a:ext>
            </a:extLst>
          </p:cNvPr>
          <p:cNvSpPr/>
          <p:nvPr/>
        </p:nvSpPr>
        <p:spPr>
          <a:xfrm>
            <a:off x="2443557" y="3966478"/>
            <a:ext cx="2385059" cy="559399"/>
          </a:xfrm>
          <a:prstGeom prst="wedgeRectCallout">
            <a:avLst>
              <a:gd name="adj1" fmla="val 38592"/>
              <a:gd name="adj2" fmla="val -9562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Drag force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64468A89-BC57-4579-A7F9-F704860BE1D1}"/>
              </a:ext>
            </a:extLst>
          </p:cNvPr>
          <p:cNvSpPr/>
          <p:nvPr/>
        </p:nvSpPr>
        <p:spPr>
          <a:xfrm>
            <a:off x="4314135" y="4616450"/>
            <a:ext cx="2385059" cy="559399"/>
          </a:xfrm>
          <a:prstGeom prst="wedgeRectCallout">
            <a:avLst>
              <a:gd name="adj1" fmla="val 40396"/>
              <a:gd name="adj2" fmla="val -1783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Radius of the sphere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6E2698F1-A126-456F-BCB2-72C69A833C5D}"/>
              </a:ext>
            </a:extLst>
          </p:cNvPr>
          <p:cNvSpPr/>
          <p:nvPr/>
        </p:nvSpPr>
        <p:spPr>
          <a:xfrm>
            <a:off x="6913178" y="4980508"/>
            <a:ext cx="2526167" cy="559399"/>
          </a:xfrm>
          <a:prstGeom prst="wedgeRectCallout">
            <a:avLst>
              <a:gd name="adj1" fmla="val -43050"/>
              <a:gd name="adj2" fmla="val -2379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Coefficient of friction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8825457A-69DD-485E-A56C-716EEC69AE0B}"/>
              </a:ext>
            </a:extLst>
          </p:cNvPr>
          <p:cNvSpPr/>
          <p:nvPr/>
        </p:nvSpPr>
        <p:spPr>
          <a:xfrm>
            <a:off x="8176261" y="3062470"/>
            <a:ext cx="2526167" cy="559399"/>
          </a:xfrm>
          <a:prstGeom prst="wedgeRectCallout">
            <a:avLst>
              <a:gd name="adj1" fmla="val -65194"/>
              <a:gd name="adj2" fmla="val -52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velocity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BE303C-EB34-4A39-B679-87B13BAD178B}"/>
              </a:ext>
            </a:extLst>
          </p:cNvPr>
          <p:cNvSpPr/>
          <p:nvPr/>
        </p:nvSpPr>
        <p:spPr>
          <a:xfrm>
            <a:off x="0" y="-1"/>
            <a:ext cx="3752850" cy="7905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dirty="0"/>
              <a:t>Drag Force</a:t>
            </a:r>
            <a:endParaRPr lang="en-US" sz="11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884ED44-28E2-4036-A063-B46F7E606ECE}"/>
                  </a:ext>
                </a:extLst>
              </p14:cNvPr>
              <p14:cNvContentPartPr/>
              <p14:nvPr/>
            </p14:nvContentPartPr>
            <p14:xfrm>
              <a:off x="2783880" y="3461040"/>
              <a:ext cx="7243920" cy="2663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884ED44-28E2-4036-A063-B46F7E606E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4520" y="3451680"/>
                <a:ext cx="7262640" cy="268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1783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552E-6D50-4242-9D30-9268C870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344245"/>
            <a:ext cx="10493188" cy="1346443"/>
          </a:xfrm>
        </p:spPr>
        <p:txBody>
          <a:bodyPr anchor="b"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21B18-2C4F-4588-B80A-EBEC5143B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8784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Exercise:</a:t>
            </a:r>
            <a:r>
              <a:rPr lang="en-US" dirty="0"/>
              <a:t> calculate the drag force on an iron sphere with a radius of 2mm falling through glycerin at 20 °C  at 4 cm/s 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E5179C-5D88-B41C-23B2-FFAE94800DEE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dirty="0"/>
              <a:t>Terminal velocity</a:t>
            </a:r>
            <a:endParaRPr lang="en-US" sz="1100" b="1" dirty="0"/>
          </a:p>
        </p:txBody>
      </p:sp>
      <p:sp>
        <p:nvSpPr>
          <p:cNvPr id="5" name="AutoShape 2" descr="Hydrometer_image-shot-4_glass-3">
            <a:extLst>
              <a:ext uri="{FF2B5EF4-FFF2-40B4-BE49-F238E27FC236}">
                <a16:creationId xmlns:a16="http://schemas.microsoft.com/office/drawing/2014/main" id="{8BDD9020-94C4-3311-6961-79849C91E0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939159" cy="19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The Correct Use of Marine Hydrometers | U.S Marine Survey">
            <a:extLst>
              <a:ext uri="{FF2B5EF4-FFF2-40B4-BE49-F238E27FC236}">
                <a16:creationId xmlns:a16="http://schemas.microsoft.com/office/drawing/2014/main" id="{CE8641CD-C85D-7F7A-DDF1-FE8C4B8973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4410EE-0EBF-4A2A-8434-C45DCD1FF97D}"/>
              </a:ext>
            </a:extLst>
          </p:cNvPr>
          <p:cNvSpPr txBox="1"/>
          <p:nvPr/>
        </p:nvSpPr>
        <p:spPr>
          <a:xfrm>
            <a:off x="763792" y="6230122"/>
            <a:ext cx="10359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Hint: the first step is to convert all the units SI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879129-B95E-412B-9149-F8C8E5759C01}"/>
              </a:ext>
            </a:extLst>
          </p:cNvPr>
          <p:cNvSpPr/>
          <p:nvPr/>
        </p:nvSpPr>
        <p:spPr>
          <a:xfrm>
            <a:off x="0" y="-1"/>
            <a:ext cx="3752850" cy="7905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dirty="0"/>
              <a:t>Drag Force</a:t>
            </a:r>
            <a:endParaRPr lang="en-US" sz="11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93006DE-59A7-4EB2-919C-568BB089D8A5}"/>
                  </a:ext>
                </a:extLst>
              </p14:cNvPr>
              <p14:cNvContentPartPr/>
              <p14:nvPr/>
            </p14:nvContentPartPr>
            <p14:xfrm>
              <a:off x="396360" y="2593800"/>
              <a:ext cx="7629480" cy="4192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93006DE-59A7-4EB2-919C-568BB089D8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7000" y="2584440"/>
                <a:ext cx="7648200" cy="421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4362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552E-6D50-4242-9D30-9268C870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344245"/>
            <a:ext cx="10493188" cy="1346443"/>
          </a:xfrm>
        </p:spPr>
        <p:txBody>
          <a:bodyPr anchor="b"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21B18-2C4F-4588-B80A-EBEC5143B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8784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Exercise:</a:t>
            </a:r>
            <a:r>
              <a:rPr lang="en-US" dirty="0"/>
              <a:t> calculate the drag force on an iron sphere with a radius of 2mm falling through glycerin at 30 °C  at 3 cm/s 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E5179C-5D88-B41C-23B2-FFAE94800DEE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dirty="0"/>
              <a:t>Terminal velocity</a:t>
            </a:r>
            <a:endParaRPr lang="en-US" sz="1100" b="1" dirty="0"/>
          </a:p>
        </p:txBody>
      </p:sp>
      <p:sp>
        <p:nvSpPr>
          <p:cNvPr id="5" name="AutoShape 2" descr="Hydrometer_image-shot-4_glass-3">
            <a:extLst>
              <a:ext uri="{FF2B5EF4-FFF2-40B4-BE49-F238E27FC236}">
                <a16:creationId xmlns:a16="http://schemas.microsoft.com/office/drawing/2014/main" id="{8BDD9020-94C4-3311-6961-79849C91E0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939159" cy="19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The Correct Use of Marine Hydrometers | U.S Marine Survey">
            <a:extLst>
              <a:ext uri="{FF2B5EF4-FFF2-40B4-BE49-F238E27FC236}">
                <a16:creationId xmlns:a16="http://schemas.microsoft.com/office/drawing/2014/main" id="{CE8641CD-C85D-7F7A-DDF1-FE8C4B8973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4410EE-0EBF-4A2A-8434-C45DCD1FF97D}"/>
              </a:ext>
            </a:extLst>
          </p:cNvPr>
          <p:cNvSpPr txBox="1"/>
          <p:nvPr/>
        </p:nvSpPr>
        <p:spPr>
          <a:xfrm>
            <a:off x="763792" y="6230122"/>
            <a:ext cx="10359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Hint: the first step is to convert all the units SI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879129-B95E-412B-9149-F8C8E5759C01}"/>
              </a:ext>
            </a:extLst>
          </p:cNvPr>
          <p:cNvSpPr/>
          <p:nvPr/>
        </p:nvSpPr>
        <p:spPr>
          <a:xfrm>
            <a:off x="0" y="-1"/>
            <a:ext cx="3752850" cy="7905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dirty="0"/>
              <a:t>Drag Force</a:t>
            </a:r>
            <a:endParaRPr lang="en-US" sz="11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374267D-572E-44EB-AECE-08A334E6E587}"/>
                  </a:ext>
                </a:extLst>
              </p14:cNvPr>
              <p14:cNvContentPartPr/>
              <p14:nvPr/>
            </p14:nvContentPartPr>
            <p14:xfrm>
              <a:off x="286200" y="1441080"/>
              <a:ext cx="6802200" cy="5172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374267D-572E-44EB-AECE-08A334E6E5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840" y="1431720"/>
                <a:ext cx="6820920" cy="519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1252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552E-6D50-4242-9D30-9268C870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344245"/>
            <a:ext cx="10493188" cy="1346443"/>
          </a:xfrm>
        </p:spPr>
        <p:txBody>
          <a:bodyPr anchor="b"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21B18-2C4F-4588-B80A-EBEC5143B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8784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Exercise:</a:t>
            </a:r>
            <a:r>
              <a:rPr lang="en-US" dirty="0"/>
              <a:t> calculate the drag force on an iron sphere with a radius of 2mm falling through glycerin at 30 °C  at 3 cm/s 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E5179C-5D88-B41C-23B2-FFAE94800DEE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dirty="0"/>
              <a:t>Terminal velocity</a:t>
            </a:r>
            <a:endParaRPr lang="en-US" sz="1100" b="1" dirty="0"/>
          </a:p>
        </p:txBody>
      </p:sp>
      <p:sp>
        <p:nvSpPr>
          <p:cNvPr id="5" name="AutoShape 2" descr="Hydrometer_image-shot-4_glass-3">
            <a:extLst>
              <a:ext uri="{FF2B5EF4-FFF2-40B4-BE49-F238E27FC236}">
                <a16:creationId xmlns:a16="http://schemas.microsoft.com/office/drawing/2014/main" id="{8BDD9020-94C4-3311-6961-79849C91E0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939159" cy="19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The Correct Use of Marine Hydrometers | U.S Marine Survey">
            <a:extLst>
              <a:ext uri="{FF2B5EF4-FFF2-40B4-BE49-F238E27FC236}">
                <a16:creationId xmlns:a16="http://schemas.microsoft.com/office/drawing/2014/main" id="{CE8641CD-C85D-7F7A-DDF1-FE8C4B8973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4410EE-0EBF-4A2A-8434-C45DCD1FF97D}"/>
              </a:ext>
            </a:extLst>
          </p:cNvPr>
          <p:cNvSpPr txBox="1"/>
          <p:nvPr/>
        </p:nvSpPr>
        <p:spPr>
          <a:xfrm>
            <a:off x="763792" y="6230122"/>
            <a:ext cx="10359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Hint: the first step is to convert all the units SI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879129-B95E-412B-9149-F8C8E5759C01}"/>
              </a:ext>
            </a:extLst>
          </p:cNvPr>
          <p:cNvSpPr/>
          <p:nvPr/>
        </p:nvSpPr>
        <p:spPr>
          <a:xfrm>
            <a:off x="0" y="-1"/>
            <a:ext cx="3752850" cy="7905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dirty="0"/>
              <a:t>Drag Force</a:t>
            </a:r>
            <a:endParaRPr lang="en-US" sz="11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374267D-572E-44EB-AECE-08A334E6E587}"/>
                  </a:ext>
                </a:extLst>
              </p14:cNvPr>
              <p14:cNvContentPartPr/>
              <p14:nvPr/>
            </p14:nvContentPartPr>
            <p14:xfrm>
              <a:off x="223138" y="1426974"/>
              <a:ext cx="6802200" cy="5172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374267D-572E-44EB-AECE-08A334E6E5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778" y="1417614"/>
                <a:ext cx="6820920" cy="519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7946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552E-6D50-4242-9D30-9268C870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344245"/>
            <a:ext cx="10493188" cy="1346443"/>
          </a:xfrm>
        </p:spPr>
        <p:txBody>
          <a:bodyPr anchor="b"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21B18-2C4F-4588-B80A-EBEC5143B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Terminal velocity:</a:t>
            </a:r>
            <a:r>
              <a:rPr lang="en-US" dirty="0"/>
              <a:t> is an equilibrium situation where the weight exactly balances the upthrust and drag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E5179C-5D88-B41C-23B2-FFAE94800DEE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dirty="0"/>
              <a:t>Terminal velocity</a:t>
            </a:r>
            <a:endParaRPr lang="en-US" sz="1100" b="1" dirty="0"/>
          </a:p>
        </p:txBody>
      </p:sp>
      <p:sp>
        <p:nvSpPr>
          <p:cNvPr id="5" name="AutoShape 2" descr="Hydrometer_image-shot-4_glass-3">
            <a:extLst>
              <a:ext uri="{FF2B5EF4-FFF2-40B4-BE49-F238E27FC236}">
                <a16:creationId xmlns:a16="http://schemas.microsoft.com/office/drawing/2014/main" id="{8BDD9020-94C4-3311-6961-79849C91E0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939159" cy="19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The Correct Use of Marine Hydrometers | U.S Marine Survey">
            <a:extLst>
              <a:ext uri="{FF2B5EF4-FFF2-40B4-BE49-F238E27FC236}">
                <a16:creationId xmlns:a16="http://schemas.microsoft.com/office/drawing/2014/main" id="{CE8641CD-C85D-7F7A-DDF1-FE8C4B8973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FCDA36-ADC1-43DE-8653-55FE0B375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599" y="2399403"/>
            <a:ext cx="4114352" cy="4114352"/>
          </a:xfrm>
          <a:prstGeom prst="rect">
            <a:avLst/>
          </a:prstGeom>
        </p:spPr>
      </p:pic>
      <p:pic>
        <p:nvPicPr>
          <p:cNvPr id="1026" name="Picture 2" descr="P5) Quiz 13 – Questions – AQA Combined Science Trilogy - Elevise">
            <a:extLst>
              <a:ext uri="{FF2B5EF4-FFF2-40B4-BE49-F238E27FC236}">
                <a16:creationId xmlns:a16="http://schemas.microsoft.com/office/drawing/2014/main" id="{261FCD9E-98F8-42C9-9688-B6759091E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9" b="10197"/>
          <a:stretch/>
        </p:blipFill>
        <p:spPr bwMode="auto">
          <a:xfrm>
            <a:off x="1318316" y="2725738"/>
            <a:ext cx="4057042" cy="35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AEA54A-AE30-45A9-B583-3FE5020916BB}"/>
              </a:ext>
            </a:extLst>
          </p:cNvPr>
          <p:cNvSpPr txBox="1"/>
          <p:nvPr/>
        </p:nvSpPr>
        <p:spPr>
          <a:xfrm>
            <a:off x="2495774" y="6429501"/>
            <a:ext cx="200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 (s)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B73F6-0A40-7780-8A26-B8892995A61D}"/>
              </a:ext>
            </a:extLst>
          </p:cNvPr>
          <p:cNvSpPr txBox="1"/>
          <p:nvPr/>
        </p:nvSpPr>
        <p:spPr>
          <a:xfrm>
            <a:off x="1562795" y="2757588"/>
            <a:ext cx="48011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60</a:t>
            </a:r>
          </a:p>
          <a:p>
            <a:endParaRPr lang="en-US" sz="1600" dirty="0">
              <a:solidFill>
                <a:srgbClr val="7030A0"/>
              </a:solidFill>
            </a:endParaRPr>
          </a:p>
          <a:p>
            <a:r>
              <a:rPr lang="en-US" sz="1600" dirty="0">
                <a:solidFill>
                  <a:srgbClr val="7030A0"/>
                </a:solidFill>
              </a:rPr>
              <a:t>50</a:t>
            </a:r>
          </a:p>
          <a:p>
            <a:endParaRPr lang="en-US" sz="1600" dirty="0">
              <a:solidFill>
                <a:srgbClr val="7030A0"/>
              </a:solidFill>
            </a:endParaRPr>
          </a:p>
          <a:p>
            <a:r>
              <a:rPr lang="en-US" sz="1600" dirty="0">
                <a:solidFill>
                  <a:srgbClr val="7030A0"/>
                </a:solidFill>
              </a:rPr>
              <a:t>40</a:t>
            </a:r>
          </a:p>
          <a:p>
            <a:endParaRPr lang="en-US" sz="1600" dirty="0">
              <a:solidFill>
                <a:srgbClr val="7030A0"/>
              </a:solidFill>
            </a:endParaRPr>
          </a:p>
          <a:p>
            <a:r>
              <a:rPr lang="en-US" sz="1600" dirty="0">
                <a:solidFill>
                  <a:srgbClr val="7030A0"/>
                </a:solidFill>
              </a:rPr>
              <a:t>30</a:t>
            </a:r>
          </a:p>
          <a:p>
            <a:br>
              <a:rPr lang="en-US" sz="1600" dirty="0">
                <a:solidFill>
                  <a:srgbClr val="7030A0"/>
                </a:solidFill>
              </a:rPr>
            </a:br>
            <a:endParaRPr lang="en-US" sz="500" dirty="0">
              <a:solidFill>
                <a:srgbClr val="7030A0"/>
              </a:solidFill>
            </a:endParaRPr>
          </a:p>
          <a:p>
            <a:r>
              <a:rPr lang="en-US" sz="1600" dirty="0">
                <a:solidFill>
                  <a:srgbClr val="7030A0"/>
                </a:solidFill>
              </a:rPr>
              <a:t>20</a:t>
            </a:r>
          </a:p>
          <a:p>
            <a:br>
              <a:rPr lang="en-US" sz="1200" dirty="0">
                <a:solidFill>
                  <a:srgbClr val="7030A0"/>
                </a:solidFill>
              </a:rPr>
            </a:br>
            <a:endParaRPr lang="en-US" sz="600" dirty="0">
              <a:solidFill>
                <a:srgbClr val="7030A0"/>
              </a:solidFill>
            </a:endParaRPr>
          </a:p>
          <a:p>
            <a:r>
              <a:rPr lang="en-US" sz="1600" dirty="0">
                <a:solidFill>
                  <a:srgbClr val="7030A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36383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552E-6D50-4242-9D30-9268C870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344245"/>
            <a:ext cx="10493188" cy="1346443"/>
          </a:xfrm>
        </p:spPr>
        <p:txBody>
          <a:bodyPr anchor="b"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21B18-2C4F-4588-B80A-EBEC5143B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8784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At terminal velocity, the forces acting on the object are equal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An object falling at terminal velocity </a:t>
            </a:r>
            <a:br>
              <a:rPr lang="en-US" dirty="0"/>
            </a:br>
            <a:r>
              <a:rPr lang="en-US" dirty="0"/>
              <a:t>isn’t accelerating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Fnet</a:t>
            </a:r>
            <a:r>
              <a:rPr lang="en-US" dirty="0"/>
              <a:t> = 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E5179C-5D88-B41C-23B2-FFAE94800DEE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dirty="0"/>
              <a:t>Terminal velocity</a:t>
            </a:r>
            <a:endParaRPr lang="en-US" sz="1100" b="1" dirty="0"/>
          </a:p>
        </p:txBody>
      </p:sp>
      <p:sp>
        <p:nvSpPr>
          <p:cNvPr id="5" name="AutoShape 2" descr="Hydrometer_image-shot-4_glass-3">
            <a:extLst>
              <a:ext uri="{FF2B5EF4-FFF2-40B4-BE49-F238E27FC236}">
                <a16:creationId xmlns:a16="http://schemas.microsoft.com/office/drawing/2014/main" id="{8BDD9020-94C4-3311-6961-79849C91E0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939159" cy="19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The Correct Use of Marine Hydrometers | U.S Marine Survey">
            <a:extLst>
              <a:ext uri="{FF2B5EF4-FFF2-40B4-BE49-F238E27FC236}">
                <a16:creationId xmlns:a16="http://schemas.microsoft.com/office/drawing/2014/main" id="{CE8641CD-C85D-7F7A-DDF1-FE8C4B8973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879129-B95E-412B-9149-F8C8E5759C01}"/>
              </a:ext>
            </a:extLst>
          </p:cNvPr>
          <p:cNvSpPr/>
          <p:nvPr/>
        </p:nvSpPr>
        <p:spPr>
          <a:xfrm>
            <a:off x="0" y="-1"/>
            <a:ext cx="3752850" cy="7905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dirty="0"/>
              <a:t>Terminal velocity</a:t>
            </a:r>
            <a:endParaRPr lang="en-US" sz="11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8FF80B-4C69-5CA2-95E3-B73FFE3A2B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52" t="37415" b="-1"/>
          <a:stretch/>
        </p:blipFill>
        <p:spPr>
          <a:xfrm>
            <a:off x="7669922" y="2530397"/>
            <a:ext cx="2060030" cy="3699725"/>
          </a:xfrm>
          <a:prstGeom prst="rect">
            <a:avLst/>
          </a:prstGeom>
        </p:spPr>
      </p:pic>
      <p:sp>
        <p:nvSpPr>
          <p:cNvPr id="7" name="Arrow: Up 6">
            <a:extLst>
              <a:ext uri="{FF2B5EF4-FFF2-40B4-BE49-F238E27FC236}">
                <a16:creationId xmlns:a16="http://schemas.microsoft.com/office/drawing/2014/main" id="{6FCB47D3-3E25-9CC2-B747-70BE2B179D61}"/>
              </a:ext>
            </a:extLst>
          </p:cNvPr>
          <p:cNvSpPr/>
          <p:nvPr/>
        </p:nvSpPr>
        <p:spPr>
          <a:xfrm>
            <a:off x="8059461" y="2913993"/>
            <a:ext cx="304800" cy="987973"/>
          </a:xfrm>
          <a:prstGeom prst="upArrow">
            <a:avLst>
              <a:gd name="adj1" fmla="val 50000"/>
              <a:gd name="adj2" fmla="val 87931"/>
            </a:avLst>
          </a:prstGeom>
          <a:solidFill>
            <a:srgbClr val="0000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552E-6D50-4242-9D30-9268C870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344245"/>
            <a:ext cx="10493188" cy="1346443"/>
          </a:xfrm>
        </p:spPr>
        <p:txBody>
          <a:bodyPr anchor="b"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21B18-2C4F-4588-B80A-EBEC5143B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8784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At terminal velocity, the forces acting on the object are equal.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forces acting on a falling object (skydiver)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Force of gravity (weight)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Upthrust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Drag force (</a:t>
            </a:r>
            <a:r>
              <a:rPr lang="en-US" dirty="0" err="1"/>
              <a:t>Stoke’s</a:t>
            </a:r>
            <a:r>
              <a:rPr lang="en-US" dirty="0"/>
              <a:t> law)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E5179C-5D88-B41C-23B2-FFAE94800DEE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dirty="0"/>
              <a:t>Terminal velocity</a:t>
            </a:r>
            <a:endParaRPr lang="en-US" sz="1100" b="1" dirty="0"/>
          </a:p>
        </p:txBody>
      </p:sp>
      <p:sp>
        <p:nvSpPr>
          <p:cNvPr id="5" name="AutoShape 2" descr="Hydrometer_image-shot-4_glass-3">
            <a:extLst>
              <a:ext uri="{FF2B5EF4-FFF2-40B4-BE49-F238E27FC236}">
                <a16:creationId xmlns:a16="http://schemas.microsoft.com/office/drawing/2014/main" id="{8BDD9020-94C4-3311-6961-79849C91E0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939159" cy="19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The Correct Use of Marine Hydrometers | U.S Marine Survey">
            <a:extLst>
              <a:ext uri="{FF2B5EF4-FFF2-40B4-BE49-F238E27FC236}">
                <a16:creationId xmlns:a16="http://schemas.microsoft.com/office/drawing/2014/main" id="{CE8641CD-C85D-7F7A-DDF1-FE8C4B8973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879129-B95E-412B-9149-F8C8E5759C01}"/>
              </a:ext>
            </a:extLst>
          </p:cNvPr>
          <p:cNvSpPr/>
          <p:nvPr/>
        </p:nvSpPr>
        <p:spPr>
          <a:xfrm>
            <a:off x="0" y="-1"/>
            <a:ext cx="3752850" cy="7905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dirty="0"/>
              <a:t>Terminal velocity</a:t>
            </a:r>
            <a:endParaRPr lang="en-US" sz="11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8FF80B-4C69-5CA2-95E3-B73FFE3A2B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52" t="37415" b="-1"/>
          <a:stretch/>
        </p:blipFill>
        <p:spPr>
          <a:xfrm>
            <a:off x="9080934" y="2456825"/>
            <a:ext cx="2060030" cy="3699725"/>
          </a:xfrm>
          <a:prstGeom prst="rect">
            <a:avLst/>
          </a:prstGeom>
        </p:spPr>
      </p:pic>
      <p:sp>
        <p:nvSpPr>
          <p:cNvPr id="7" name="Arrow: Up 6">
            <a:extLst>
              <a:ext uri="{FF2B5EF4-FFF2-40B4-BE49-F238E27FC236}">
                <a16:creationId xmlns:a16="http://schemas.microsoft.com/office/drawing/2014/main" id="{6FCB47D3-3E25-9CC2-B747-70BE2B179D61}"/>
              </a:ext>
            </a:extLst>
          </p:cNvPr>
          <p:cNvSpPr/>
          <p:nvPr/>
        </p:nvSpPr>
        <p:spPr>
          <a:xfrm>
            <a:off x="9474201" y="2846113"/>
            <a:ext cx="229474" cy="987973"/>
          </a:xfrm>
          <a:prstGeom prst="upArrow">
            <a:avLst>
              <a:gd name="adj1" fmla="val 50000"/>
              <a:gd name="adj2" fmla="val 131453"/>
            </a:avLst>
          </a:prstGeom>
          <a:solidFill>
            <a:srgbClr val="0000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265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552E-6D50-4242-9D30-9268C870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344245"/>
            <a:ext cx="10493188" cy="1346443"/>
          </a:xfrm>
        </p:spPr>
        <p:txBody>
          <a:bodyPr anchor="b"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21B18-2C4F-4588-B80A-EBEC5143B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8784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At terminal velocity, the forces acting on the object are equal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E5179C-5D88-B41C-23B2-FFAE94800DEE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dirty="0"/>
              <a:t>Terminal velocity</a:t>
            </a:r>
            <a:endParaRPr lang="en-US" sz="1100" b="1" dirty="0"/>
          </a:p>
        </p:txBody>
      </p:sp>
      <p:sp>
        <p:nvSpPr>
          <p:cNvPr id="5" name="AutoShape 2" descr="Hydrometer_image-shot-4_glass-3">
            <a:extLst>
              <a:ext uri="{FF2B5EF4-FFF2-40B4-BE49-F238E27FC236}">
                <a16:creationId xmlns:a16="http://schemas.microsoft.com/office/drawing/2014/main" id="{8BDD9020-94C4-3311-6961-79849C91E0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939159" cy="19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The Correct Use of Marine Hydrometers | U.S Marine Survey">
            <a:extLst>
              <a:ext uri="{FF2B5EF4-FFF2-40B4-BE49-F238E27FC236}">
                <a16:creationId xmlns:a16="http://schemas.microsoft.com/office/drawing/2014/main" id="{CE8641CD-C85D-7F7A-DDF1-FE8C4B8973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879129-B95E-412B-9149-F8C8E5759C01}"/>
              </a:ext>
            </a:extLst>
          </p:cNvPr>
          <p:cNvSpPr/>
          <p:nvPr/>
        </p:nvSpPr>
        <p:spPr>
          <a:xfrm>
            <a:off x="0" y="-1"/>
            <a:ext cx="3752850" cy="7905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dirty="0"/>
              <a:t>Terminal velocity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4060512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552E-6D50-4242-9D30-9268C870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Applications of density and upthrust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21B18-2C4F-4588-B80A-EBEC5143B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question: will a hydrometer sink more or less in lower density fluids, why ?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A) a hydrometer will sink more in less dense fluids this is because the weight of the displaced fluid is less so the upthrust force on it will be less.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E5179C-5D88-B41C-23B2-FFAE94800DEE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sp>
        <p:nvSpPr>
          <p:cNvPr id="5" name="AutoShape 2" descr="Hydrometer_image-shot-4_glass-3">
            <a:extLst>
              <a:ext uri="{FF2B5EF4-FFF2-40B4-BE49-F238E27FC236}">
                <a16:creationId xmlns:a16="http://schemas.microsoft.com/office/drawing/2014/main" id="{8BDD9020-94C4-3311-6961-79849C91E0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939159" cy="19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The Correct Use of Marine Hydrometers | U.S Marine Survey">
            <a:extLst>
              <a:ext uri="{FF2B5EF4-FFF2-40B4-BE49-F238E27FC236}">
                <a16:creationId xmlns:a16="http://schemas.microsoft.com/office/drawing/2014/main" id="{CE8641CD-C85D-7F7A-DDF1-FE8C4B8973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Archimedes' Principle | Description &amp; Facts | Britannica">
            <a:extLst>
              <a:ext uri="{FF2B5EF4-FFF2-40B4-BE49-F238E27FC236}">
                <a16:creationId xmlns:a16="http://schemas.microsoft.com/office/drawing/2014/main" id="{6973BAB0-96AA-36CA-A547-DA7932938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87" y="3615558"/>
            <a:ext cx="3587794" cy="26323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639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6248-C115-4BFC-B76A-5151673E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Exercise:</a:t>
            </a:r>
            <a:r>
              <a:rPr lang="en-US" dirty="0"/>
              <a:t> calculate the mass of a tank holding a liquid, the tank is 0.6m high, 0.8 m long and 0.5 m wide, its density is known to be 2300 kg/m³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</p:spTree>
    <p:extLst>
      <p:ext uri="{BB962C8B-B14F-4D97-AF65-F5344CB8AC3E}">
        <p14:creationId xmlns:p14="http://schemas.microsoft.com/office/powerpoint/2010/main" val="640552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6248-C115-4BFC-B76A-5151673E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Behaviour</a:t>
            </a:r>
            <a:r>
              <a:rPr lang="en-US" b="1" dirty="0"/>
              <a:t> of gases and liquids at temperature: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i="1" dirty="0"/>
              <a:t>At higher temperatures:</a:t>
            </a:r>
          </a:p>
          <a:p>
            <a:pPr marL="0" indent="0">
              <a:buNone/>
            </a:pPr>
            <a:r>
              <a:rPr lang="en-US" i="1" dirty="0"/>
              <a:t>	Density of gases decrease (due to volume expansion)</a:t>
            </a:r>
          </a:p>
          <a:p>
            <a:pPr marL="0" indent="0">
              <a:buNone/>
            </a:pPr>
            <a:r>
              <a:rPr lang="en-US" i="1" dirty="0"/>
              <a:t>	Density of liquids decrease (due to volume expansion)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</p:spTree>
    <p:extLst>
      <p:ext uri="{BB962C8B-B14F-4D97-AF65-F5344CB8AC3E}">
        <p14:creationId xmlns:p14="http://schemas.microsoft.com/office/powerpoint/2010/main" val="222580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6248-C115-4BFC-B76A-5151673E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Behaviour</a:t>
            </a:r>
            <a:r>
              <a:rPr lang="en-US" b="1" dirty="0"/>
              <a:t> of gases and liquids at temperature:</a:t>
            </a:r>
          </a:p>
          <a:p>
            <a:pPr marL="0" indent="0">
              <a:buNone/>
            </a:pPr>
            <a:endParaRPr lang="en-US" b="1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F1FB9C-55B4-42E0-99DD-6B8B98E0F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417" y="2403475"/>
            <a:ext cx="5333370" cy="31956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7614F4-0F2F-4FB2-BDD3-0EEA64F4F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" y="2686050"/>
            <a:ext cx="4924425" cy="2895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3009DC-FD1E-485D-831C-732477EA0370}"/>
              </a:ext>
            </a:extLst>
          </p:cNvPr>
          <p:cNvSpPr txBox="1"/>
          <p:nvPr/>
        </p:nvSpPr>
        <p:spPr>
          <a:xfrm>
            <a:off x="6810375" y="6010275"/>
            <a:ext cx="5205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Behavior of water density at different temperatures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6C0D00-8F92-447A-8177-9F05A371C925}"/>
              </a:ext>
            </a:extLst>
          </p:cNvPr>
          <p:cNvSpPr txBox="1"/>
          <p:nvPr/>
        </p:nvSpPr>
        <p:spPr>
          <a:xfrm>
            <a:off x="0" y="6477040"/>
            <a:ext cx="9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60</a:t>
            </a:r>
          </a:p>
        </p:txBody>
      </p:sp>
    </p:spTree>
    <p:extLst>
      <p:ext uri="{BB962C8B-B14F-4D97-AF65-F5344CB8AC3E}">
        <p14:creationId xmlns:p14="http://schemas.microsoft.com/office/powerpoint/2010/main" val="30516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27CFA3-CE11-49C7-B950-F31360782512}"/>
              </a:ext>
            </a:extLst>
          </p:cNvPr>
          <p:cNvSpPr txBox="1">
            <a:spLocks/>
          </p:cNvSpPr>
          <p:nvPr/>
        </p:nvSpPr>
        <p:spPr>
          <a:xfrm>
            <a:off x="990600" y="16840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upward buoyant force on a body immersed in a fluid is equal to the weight of the displaced fluid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D5166A-862C-406E-8A88-C40A9CA6604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Archimedes principle</a:t>
            </a:r>
          </a:p>
        </p:txBody>
      </p:sp>
      <p:pic>
        <p:nvPicPr>
          <p:cNvPr id="6" name="Picture 2" descr="Archimedes' Principle | Description &amp; Facts | Britannica">
            <a:extLst>
              <a:ext uri="{FF2B5EF4-FFF2-40B4-BE49-F238E27FC236}">
                <a16:creationId xmlns:a16="http://schemas.microsoft.com/office/drawing/2014/main" id="{E51ED8F5-5D98-4542-B6E5-0CD3BAE2D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834" y="2787542"/>
            <a:ext cx="4807132" cy="35269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AE6F13F-BB7D-446C-8100-5C481F52EB33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</p:spTree>
    <p:extLst>
      <p:ext uri="{BB962C8B-B14F-4D97-AF65-F5344CB8AC3E}">
        <p14:creationId xmlns:p14="http://schemas.microsoft.com/office/powerpoint/2010/main" val="3816271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88EB-622E-49F3-B666-289194D2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D4237-4C54-4123-8CE7-42F6067BC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Upthrust: </a:t>
            </a:r>
            <a:r>
              <a:rPr lang="en-US" dirty="0">
                <a:solidFill>
                  <a:srgbClr val="0070C0"/>
                </a:solidFill>
              </a:rPr>
              <a:t>is the upwards force experienced by a submerged object in a fluid.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lost weight of the submerged object </a:t>
            </a:r>
            <a:br>
              <a:rPr lang="en-US" dirty="0"/>
            </a:br>
            <a:r>
              <a:rPr lang="en-US" dirty="0"/>
              <a:t>is equal to the weight of displaced liquid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CD075E-4920-4528-80CD-CFBA823265E7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pic>
        <p:nvPicPr>
          <p:cNvPr id="5" name="Picture 2" descr="Archimedes' Principle | Description &amp; Facts | Britannica">
            <a:extLst>
              <a:ext uri="{FF2B5EF4-FFF2-40B4-BE49-F238E27FC236}">
                <a16:creationId xmlns:a16="http://schemas.microsoft.com/office/drawing/2014/main" id="{2091F6B2-82C3-4FE7-950B-7198120B4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868" y="2784928"/>
            <a:ext cx="4807132" cy="35269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75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88EB-622E-49F3-B666-289194D2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D4237-4C54-4123-8CE7-42F6067BC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Upthrust </a:t>
            </a:r>
            <a:r>
              <a:rPr lang="en-US" dirty="0">
                <a:solidFill>
                  <a:srgbClr val="0070C0"/>
                </a:solidFill>
              </a:rPr>
              <a:t>exerted on a body submerged in a fluid, it depends on:</a:t>
            </a:r>
          </a:p>
          <a:p>
            <a:pPr lvl="1"/>
            <a:r>
              <a:rPr lang="en-US" sz="2800" dirty="0"/>
              <a:t>Volume of the submerged object</a:t>
            </a:r>
          </a:p>
          <a:p>
            <a:pPr lvl="1"/>
            <a:r>
              <a:rPr lang="en-US" sz="2800" dirty="0"/>
              <a:t>Density of the fluid</a:t>
            </a:r>
          </a:p>
          <a:p>
            <a:pPr lvl="1"/>
            <a:r>
              <a:rPr lang="en-US" sz="2800" dirty="0"/>
              <a:t>Gravity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CD075E-4920-4528-80CD-CFBA823265E7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FFB85E-5039-4D9E-A4B4-F348E9F08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573" y="3997233"/>
            <a:ext cx="4432579" cy="1746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462544-3D28-41C7-88A6-417F8EA4D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74" y="4180113"/>
            <a:ext cx="3638576" cy="1563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F28138-E60F-CCA4-F3A5-1DEF9016D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0060" y="3100369"/>
            <a:ext cx="3152243" cy="281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5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1965</Words>
  <Application>Microsoft Office PowerPoint</Application>
  <PresentationFormat>Widescreen</PresentationFormat>
  <Paragraphs>262</Paragraphs>
  <Slides>38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Arial</vt:lpstr>
      <vt:lpstr>Calibri</vt:lpstr>
      <vt:lpstr>Calibri Light</vt:lpstr>
      <vt:lpstr>Cambria Math</vt:lpstr>
      <vt:lpstr>Comic Sans MS</vt:lpstr>
      <vt:lpstr>Google Sans</vt:lpstr>
      <vt:lpstr>KaTeX_Main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Notes for floating objects:</vt:lpstr>
      <vt:lpstr>PowerPoint Presentation</vt:lpstr>
      <vt:lpstr>To find the upthrust force on an object:</vt:lpstr>
      <vt:lpstr>Example</vt:lpstr>
      <vt:lpstr>Example</vt:lpstr>
      <vt:lpstr>To find the upthrust force on an object:</vt:lpstr>
      <vt:lpstr>Applications of density and upthrust</vt:lpstr>
      <vt:lpstr>Applications of density and upthrust</vt:lpstr>
      <vt:lpstr>Applications of density and upthrust</vt:lpstr>
      <vt:lpstr>Applications of density and upthrust</vt:lpstr>
      <vt:lpstr>Applications of density and upthrust</vt:lpstr>
      <vt:lpstr>Movement of fluid</vt:lpstr>
      <vt:lpstr>Movement of fluid</vt:lpstr>
      <vt:lpstr>Movement of fluid</vt:lpstr>
      <vt:lpstr>Movement of fluid</vt:lpstr>
      <vt:lpstr>Viscosity</vt:lpstr>
      <vt:lpstr>Viscosity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Applications of density and upthrust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Ibrahim</dc:creator>
  <cp:lastModifiedBy>Ahmed</cp:lastModifiedBy>
  <cp:revision>254</cp:revision>
  <dcterms:created xsi:type="dcterms:W3CDTF">2023-10-15T07:45:20Z</dcterms:created>
  <dcterms:modified xsi:type="dcterms:W3CDTF">2023-11-04T21:00:39Z</dcterms:modified>
</cp:coreProperties>
</file>