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8" r:id="rId4"/>
    <p:sldId id="261" r:id="rId5"/>
    <p:sldId id="257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472C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67" autoAdjust="0"/>
  </p:normalViewPr>
  <p:slideViewPr>
    <p:cSldViewPr snapToGrid="0">
      <p:cViewPr varScale="1">
        <p:scale>
          <a:sx n="73" d="100"/>
          <a:sy n="73" d="100"/>
        </p:scale>
        <p:origin x="9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C6996-3267-4987-9D8B-F1A9C6610E1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6D31-BB5B-40F9-9003-E24E3BE9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</a:t>
            </a:r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8g/cm³×1,000=8,000kg/m³</a:t>
            </a:r>
          </a:p>
          <a:p>
            <a:endParaRPr lang="en-US" b="0" i="0" dirty="0">
              <a:solidFill>
                <a:srgbClr val="D1D5DB"/>
              </a:solidFill>
              <a:effectLst/>
              <a:latin typeface="KaTeX_Main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0.854 g / cm³  = 854 kg / m³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8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2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reactors do not produce CO2 or acidic </a:t>
            </a:r>
            <a:r>
              <a:rPr lang="en-US" dirty="0" err="1"/>
              <a:t>gasis</a:t>
            </a:r>
            <a:r>
              <a:rPr lang="en-US" dirty="0"/>
              <a:t> or smoke , </a:t>
            </a:r>
          </a:p>
          <a:p>
            <a:endParaRPr lang="en-US" dirty="0"/>
          </a:p>
          <a:p>
            <a:r>
              <a:rPr lang="en-US" dirty="0"/>
              <a:t>We only need a small amount of uranium to power a nuclear reactor for 10s of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5A8C-3CCC-4529-9CF6-C4CCBCE61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07A55-1C5C-465F-9DC2-31B8CF6E0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5524-79B8-4C40-AFA8-6C3288E6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8A12-C34F-4F56-AA34-7216DB78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B32B-2238-4691-A6D4-83335B67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D3E8-A6B3-4BCA-B23F-3F1A75B3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1D2E-97AE-4B2A-A690-3957277E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CFC5-1F3F-4334-AB5A-49D3D45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DD67-491C-462F-B39F-08138192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4831-47F3-452A-9268-51D381CD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2E1A-F05B-4369-B6BD-01C30262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37F7-17BC-4CD2-A0F5-DC987352B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8032-3649-45BF-9CD7-BBB91006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6BC2-8E5D-4C94-95A2-9F60FE70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E1C5-C259-48EC-A61E-39B1AA6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7016-C53C-47AA-8266-B06C3D9E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97F2-ABFB-4E18-AACB-2718D923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E654-256F-4FDE-A22B-7DABCE3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786-2224-4ED8-A3E7-892AC0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6A74-D372-4277-B0F0-296B1FB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9BD0-49A4-49B7-9ACD-16BB062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0CF5-7F17-4617-B276-0EFCA77E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0A03-6F70-412A-BBB1-D83DB1A8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CE73E-3A42-4E0F-AAEE-FD57700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2A81-312B-4022-A894-9982A716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8FCB-4F23-4C68-A841-63FAA17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070A-83DA-428F-8C3E-03D9D9DBE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AFE9-540E-4408-93D3-F9E5438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5D29-F8B8-4C5F-88B9-D8B5A53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D62F-E0EA-4397-9B97-7980B4B7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E576-9979-43F2-A536-490208E1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705C-2720-49F6-B2DB-D493CF72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63AF-3CEA-4A43-B27A-3091EC2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0078-BD67-404E-9F2B-7351B369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D295-E136-4E7A-B046-A763A3543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53DB4-5993-4755-BEDF-51170045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641EC-A0A1-4908-BA33-43A054FA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95536-CA3C-4A54-9535-0ADDA379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E9C1-8636-4B8E-93A4-0E3CD97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EC1E-3F6E-4007-BC6F-F69DAD0A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6EF3F-CAE0-40A9-923B-C58E9D1F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40FE-824C-45A6-92B7-8196F1EC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1336-140C-43ED-B2AB-1C436495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2DEE7-5761-47C9-9E16-109BF50F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B922-A8F5-485E-B743-CC7C745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32B7-ABDF-4818-920F-5A754C75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5C35-6ED8-4556-B25D-E20798C5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A2CC-E3D8-4D80-88E7-7204D80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CC68C-017E-46A4-8905-CAEAB928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5F2C-780E-49BA-ADBA-272A7401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D205-D48D-466F-B96E-613AECA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6AF8-301A-4ECD-AA21-97EDB5DD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E70E-9CAA-43F1-A6C0-7CA8E350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1D9A-25C3-46B3-BD06-FF961169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1EB03-C288-4D4A-81E3-21D63305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0447F-3148-4DC7-8631-A644777B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8563D-9B2C-41B8-A34A-5A6FD2FD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A211-C2C7-4D60-9E5D-E310C93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FF621-EB71-427A-9C8E-28724B2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941F-DBEE-4251-86C8-5EF026F8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4743-C8E5-470C-8134-A8FA2A3C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0CCD-EBC4-4688-A5EB-2638F74E011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4CE7-95B9-4C31-9D02-59E370F3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AF4A-F5E5-4127-850B-A3285E35B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pDRfaWYk3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jpDRfaWYk3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jpDRfaWYk3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pDRfaWYk3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DRfaWYk3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/>
              <a:t>Recap example: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20CE3-5A59-E6ED-5EF2-2A835EBFA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Burning charcoal is an exothermic reaction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𝑪𝑶</m:t>
                    </m:r>
                    <m:r>
                      <a:rPr lang="en-US" sz="3200" b="1" i="1" baseline="-2500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b="1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20CE3-5A59-E6ED-5EF2-2A835EBFA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A50AC6D-1306-3125-9925-AF99F90F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947" y="3778578"/>
            <a:ext cx="2533322" cy="2533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72DFCB-65A0-D700-AEEE-0AFB1354A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056" y="2537004"/>
            <a:ext cx="4603531" cy="3774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50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Fusion: </a:t>
                </a:r>
                <a:r>
                  <a:rPr lang="en-US" dirty="0"/>
                  <a:t>when lighter atoms are forced to merge together producing energy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	Example : 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sPre>
                    <m:r>
                      <a:rPr lang="en-US" b="1" i="1" smtClean="0">
                        <a:latin typeface="Cambria Math" panose="02040503050406030204" pitchFamily="18" charset="0"/>
                      </a:rPr>
                      <m:t> + </m:t>
                    </m:r>
                    <m:sPre>
                      <m:sPre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sPre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Pre>
                      <m:sPre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𝑯𝒆</m:t>
                        </m:r>
                      </m:e>
                    </m:sPre>
                    <m:r>
                      <a:rPr lang="en-US" b="1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</p:spTree>
    <p:extLst>
      <p:ext uri="{BB962C8B-B14F-4D97-AF65-F5344CB8AC3E}">
        <p14:creationId xmlns:p14="http://schemas.microsoft.com/office/powerpoint/2010/main" val="84326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Fusion: </a:t>
            </a:r>
            <a:r>
              <a:rPr lang="en-US" dirty="0"/>
              <a:t>when lighter atoms are forced to merge together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Example 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BB7A7-8512-3D6F-1F56-4875D0FF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4" y="3429000"/>
            <a:ext cx="72199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Fusion: </a:t>
            </a:r>
            <a:r>
              <a:rPr lang="en-US" dirty="0"/>
              <a:t>when lighter atoms are forced to merge together.</a:t>
            </a:r>
            <a:br>
              <a:rPr lang="en-US" dirty="0"/>
            </a:br>
            <a:r>
              <a:rPr lang="en-US" dirty="0"/>
              <a:t>	   It happens in the sun and all the stars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6E8E2-9838-791F-3550-50437377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2" y="3958688"/>
            <a:ext cx="4756259" cy="2670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02483-31E3-F1E4-D744-56EDF5E0A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30435"/>
            <a:ext cx="5372428" cy="31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Fission: </a:t>
            </a:r>
            <a:r>
              <a:rPr lang="en-US" dirty="0"/>
              <a:t>is the breaking of atoms to generate energy, it happens in nuclear reactors.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B1FCC-EC4A-BB81-69B5-0E16E21A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413" y="2934522"/>
            <a:ext cx="4323255" cy="324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4628B-7EBF-81AB-A6EC-BD3A0D89E945}"/>
              </a:ext>
            </a:extLst>
          </p:cNvPr>
          <p:cNvSpPr txBox="1"/>
          <p:nvPr/>
        </p:nvSpPr>
        <p:spPr>
          <a:xfrm>
            <a:off x="472090" y="62369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https://www.youtube.com/watch?v=jpDRfaWYk3I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7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Fission: </a:t>
            </a:r>
            <a:r>
              <a:rPr lang="en-US" dirty="0"/>
              <a:t>is the breaking of atoms to generate energy, it happens in nuclear reactors.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B1FCC-EC4A-BB81-69B5-0E16E21A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413" y="2934522"/>
            <a:ext cx="4323255" cy="324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4628B-7EBF-81AB-A6EC-BD3A0D89E945}"/>
              </a:ext>
            </a:extLst>
          </p:cNvPr>
          <p:cNvSpPr txBox="1"/>
          <p:nvPr/>
        </p:nvSpPr>
        <p:spPr>
          <a:xfrm>
            <a:off x="472090" y="62369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https://www.youtube.com/watch?v=jpDRfaWYk3I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9866F-0D98-9C4A-4AD2-5A8A6F272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880" y="2564893"/>
            <a:ext cx="4511939" cy="34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Fission: </a:t>
            </a:r>
            <a:r>
              <a:rPr lang="en-US" dirty="0"/>
              <a:t>is the breaking of atoms to generate energy, it happens in nuclear reactors.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B1FCC-EC4A-BB81-69B5-0E16E21A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413" y="2934522"/>
            <a:ext cx="4323255" cy="324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4628B-7EBF-81AB-A6EC-BD3A0D89E945}"/>
              </a:ext>
            </a:extLst>
          </p:cNvPr>
          <p:cNvSpPr txBox="1"/>
          <p:nvPr/>
        </p:nvSpPr>
        <p:spPr>
          <a:xfrm>
            <a:off x="472090" y="62369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https://www.youtube.com/watch?v=jpDRfaWYk3I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34E8A-ACFD-801A-32DE-C8FE622E5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971" y="2583901"/>
            <a:ext cx="4216339" cy="34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3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Fission: </a:t>
            </a:r>
            <a:r>
              <a:rPr lang="en-US" dirty="0"/>
              <a:t>is the breaking of atoms to generate energy, it happens in nuclear reactors.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B1FCC-EC4A-BB81-69B5-0E16E21A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413" y="2934522"/>
            <a:ext cx="4323255" cy="324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4628B-7EBF-81AB-A6EC-BD3A0D89E945}"/>
              </a:ext>
            </a:extLst>
          </p:cNvPr>
          <p:cNvSpPr txBox="1"/>
          <p:nvPr/>
        </p:nvSpPr>
        <p:spPr>
          <a:xfrm>
            <a:off x="472090" y="62369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https://www.youtube.com/watch?v=jpDRfaWYk3I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0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Parts of a nuclear reactor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fuel </a:t>
            </a:r>
            <a:r>
              <a:rPr lang="es-E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rods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contain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uranium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fission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>
                <a:latin typeface="Calibri" panose="020F0502020204030204" pitchFamily="34" charset="0"/>
                <a:cs typeface="Arial" panose="020B0604020202020204" pitchFamily="34" charset="0"/>
              </a:rPr>
              <a:t>Control </a:t>
            </a:r>
            <a:r>
              <a:rPr lang="es-ES" sz="2400" b="1" dirty="0" err="1">
                <a:latin typeface="Calibri" panose="020F0502020204030204" pitchFamily="34" charset="0"/>
                <a:cs typeface="Arial" panose="020B0604020202020204" pitchFamily="34" charset="0"/>
              </a:rPr>
              <a:t>rods</a:t>
            </a:r>
            <a:r>
              <a:rPr lang="es-ES" sz="2400" b="1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contain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slow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down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nuclear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absorbing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neutrons</a:t>
            </a:r>
            <a:endParaRPr lang="es-E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Steel and concrete : </a:t>
            </a:r>
            <a:r>
              <a:rPr lang="en-US" sz="2400" dirty="0"/>
              <a:t>shielding materials to protect the environment from radiation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26C2-663C-7188-CC2C-BD4D4D63ED76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Fission and Fusion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4628B-7EBF-81AB-A6EC-BD3A0D89E945}"/>
              </a:ext>
            </a:extLst>
          </p:cNvPr>
          <p:cNvSpPr txBox="1"/>
          <p:nvPr/>
        </p:nvSpPr>
        <p:spPr>
          <a:xfrm>
            <a:off x="472090" y="62369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https://www.youtube.com/watch?v=jpDRfaWYk3I</a:t>
            </a:r>
            <a:endParaRPr lang="en-US" dirty="0"/>
          </a:p>
        </p:txBody>
      </p:sp>
      <p:pic>
        <p:nvPicPr>
          <p:cNvPr id="1026" name="Picture 2" descr="Control rod - Energy Education">
            <a:extLst>
              <a:ext uri="{FF2B5EF4-FFF2-40B4-BE49-F238E27FC236}">
                <a16:creationId xmlns:a16="http://schemas.microsoft.com/office/drawing/2014/main" id="{2CDFDBC5-0D1D-3E02-B84C-38D39A73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94" y="4271750"/>
            <a:ext cx="3953882" cy="22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342</Words>
  <Application>Microsoft Office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KaTeX_Main</vt:lpstr>
      <vt:lpstr>Office Theme</vt:lpstr>
      <vt:lpstr>Recap 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a nuclear reactor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Ibrahim</dc:creator>
  <cp:lastModifiedBy>Ahmed</cp:lastModifiedBy>
  <cp:revision>169</cp:revision>
  <dcterms:created xsi:type="dcterms:W3CDTF">2023-10-15T07:45:20Z</dcterms:created>
  <dcterms:modified xsi:type="dcterms:W3CDTF">2023-10-30T19:51:54Z</dcterms:modified>
</cp:coreProperties>
</file>