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2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145" autoAdjust="0"/>
  </p:normalViewPr>
  <p:slideViewPr>
    <p:cSldViewPr snapToGrid="0">
      <p:cViewPr varScale="1">
        <p:scale>
          <a:sx n="69" d="100"/>
          <a:sy n="69" d="100"/>
        </p:scale>
        <p:origin x="5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EA6FC-4D7E-4072-BAD5-39A8236F81AC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C5759-A1A2-437D-8EC7-6F72847A2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8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73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2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Page 152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51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triangle for v e/q</a:t>
            </a:r>
          </a:p>
          <a:p>
            <a:r>
              <a:rPr lang="en-US" dirty="0"/>
              <a:t>Joules of energy also means 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95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triangle for v e/q</a:t>
            </a:r>
          </a:p>
          <a:p>
            <a:r>
              <a:rPr lang="en-US" dirty="0"/>
              <a:t>Joules of energy also means 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1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triangle for v e/q</a:t>
            </a:r>
          </a:p>
          <a:p>
            <a:r>
              <a:rPr lang="en-US" dirty="0"/>
              <a:t>Joules of energy also means work.</a:t>
            </a:r>
          </a:p>
          <a:p>
            <a:r>
              <a:rPr lang="en-US" dirty="0"/>
              <a:t>But.. EMF is supply voltage, PD = consuming device dropping voltage</a:t>
            </a:r>
          </a:p>
          <a:p>
            <a:endParaRPr lang="en-US" dirty="0"/>
          </a:p>
          <a:p>
            <a:r>
              <a:rPr lang="en-US" dirty="0"/>
              <a:t>Talk about voltage.</a:t>
            </a:r>
          </a:p>
          <a:p>
            <a:endParaRPr lang="en-US" dirty="0"/>
          </a:p>
          <a:p>
            <a:r>
              <a:rPr lang="en-US" dirty="0"/>
              <a:t>HW: </a:t>
            </a:r>
            <a:r>
              <a:rPr lang="en-US" dirty="0" err="1"/>
              <a:t>phet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20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triangle for v e/q</a:t>
            </a:r>
          </a:p>
          <a:p>
            <a:r>
              <a:rPr lang="en-US" dirty="0"/>
              <a:t>Joules of energy also means work.</a:t>
            </a:r>
          </a:p>
          <a:p>
            <a:r>
              <a:rPr lang="en-US" dirty="0"/>
              <a:t>But.. EMF is supply voltage, PD = consuming device dropping voltage</a:t>
            </a:r>
          </a:p>
          <a:p>
            <a:endParaRPr lang="en-US" dirty="0"/>
          </a:p>
          <a:p>
            <a:r>
              <a:rPr lang="en-US" dirty="0"/>
              <a:t>Talk about voltage.</a:t>
            </a:r>
          </a:p>
          <a:p>
            <a:endParaRPr lang="en-US" dirty="0"/>
          </a:p>
          <a:p>
            <a:r>
              <a:rPr lang="en-US" dirty="0"/>
              <a:t>HW: </a:t>
            </a:r>
            <a:r>
              <a:rPr lang="en-US" dirty="0" err="1"/>
              <a:t>phet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33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triangle for v e/q</a:t>
            </a:r>
          </a:p>
          <a:p>
            <a:r>
              <a:rPr lang="en-US" dirty="0"/>
              <a:t>Joules of energy also means work.</a:t>
            </a:r>
          </a:p>
          <a:p>
            <a:r>
              <a:rPr lang="en-US" dirty="0"/>
              <a:t>But.. EMF is supply voltage, PD = consuming device dropping voltage</a:t>
            </a:r>
          </a:p>
          <a:p>
            <a:endParaRPr lang="en-US" dirty="0"/>
          </a:p>
          <a:p>
            <a:r>
              <a:rPr lang="en-US" dirty="0"/>
              <a:t>Talk about voltage.</a:t>
            </a:r>
          </a:p>
          <a:p>
            <a:endParaRPr lang="en-US" dirty="0"/>
          </a:p>
          <a:p>
            <a:r>
              <a:rPr lang="en-US" dirty="0"/>
              <a:t>HW: </a:t>
            </a:r>
            <a:r>
              <a:rPr lang="en-US" dirty="0" err="1"/>
              <a:t>phet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3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2F80-2C67-9210-4942-1BF731F6A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4B75-BF4B-957C-8661-5070D2C89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63043-64EF-ECDA-F401-97C04E3D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33596-CE38-8D71-7A52-73FEC0668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9510A-5974-94B8-1E20-44ECF4BD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50335-73F6-6E60-4086-78AB1D323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E778DD-460A-061C-A11E-C686AC171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3291-4405-D313-0BCF-B4DA44F1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6502C-1BF9-6DE0-71A3-140E46DF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37895-741E-0121-D67A-AA734CFC2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D2CE4-7F5A-97CB-5BD0-5F822F59D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9A7D2-582A-577E-B18C-C9294B5CD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A561C-87F7-CC07-01E5-D2DE81754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1A18-ACFD-EF5E-9B96-E93012AA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2EBD8-8E94-A454-BFB0-4D0C43BC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3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3CAEA-7587-F0EA-5D43-E51B8FA89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B7E7-E1A3-1FED-3235-C8AF03ECF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99DDC-A2A9-A602-6C2F-5A867939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C8BC0-6545-FAD1-29FD-32D31082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13621-2B15-014B-CD7E-BDE6779A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2866-0C59-683F-7127-0DD281AC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72EA4-3782-C210-CA41-324BD549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9EBE5-2B28-018F-C7FC-85B44710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9CE61-8F5F-DC23-2D3C-B857AAD22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65966-6FDE-2649-D941-21C0C72C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93B88-8D5F-B91C-8467-F4E2328E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3054-0C59-5E81-BF7F-2620FB5E5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86F64-B23A-14CF-4FB3-7B42D6420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B7BB8-3976-6222-3DE9-14F07CF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BE21C-B7B4-3961-8986-E77A5F21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4B890-FB14-51FE-56D0-A9CDAC3C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4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0849-EC4B-E45A-B712-1418F345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278B4-E8DC-BBAE-DAD6-D45A43C6F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D6F66-6942-65B5-C7BF-822AD9026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3BF66-681D-F397-88AF-0B50F0321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ED292-5EE9-B6A4-218D-8606D0FE7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5B3659-04E2-5853-FE37-84089FE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2B7DF6-4BB0-C3D3-3F4F-077B5C05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112C03-9B9D-9784-ADE1-F5E087F5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8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C60A-1242-232C-D6E4-708451B5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DEF0A-0494-E58C-41E0-56FEC212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A7D77-B0EF-E72F-C4A3-B5012897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4919E-CAF1-0C11-200C-ECFA7008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E2FB3C-E5E9-0F53-2EE3-968460B8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F6D2D-A57B-90FD-AF3B-352D14A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5623-8D0E-F3F0-8AEE-27504955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6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158C-9DD7-CA4F-DF20-66B73F69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0F642-621B-6B3B-A3AE-4A962ED5D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5C944-C946-3CEF-9B38-3246A56D9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B9264-14F6-0495-8077-FB2C3B70F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E1382-11BB-C114-3D6E-9CE95EA04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14613-E6FF-3B7B-8FBD-BADE7ADBB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E76BE-4E26-2A33-6CB9-66084935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A7038-3CD8-80FD-386A-960218C24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85B54-08DC-F0B5-D94A-90E93410F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6601D-35E8-5BB5-7CBD-651B11F1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08564-25AD-DE7B-7F21-A9E68511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370E5-E84D-B2C3-2858-F6B8ED8D6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A364C3-C011-1D2F-5CAA-173CE8E7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64B72-EC7C-0E3D-341A-E04CB30B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9DCD1-5264-069E-FCCC-BEA559AD6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8647-96B4-46C5-8B78-8B358D64764D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BDA19-BFC5-5F6E-298D-D6EDA4532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9B0A0-76A8-196E-0D72-5B8A85C5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sims/html/circuit-construction-kit-dc-virtual-lab/latest/circuit-construction-kit-dc-virtual-lab_all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sims/html/circuit-construction-kit-dc-virtual-lab/latest/circuit-construction-kit-dc-virtual-lab_all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 Electrical Quantities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</p:spPr>
            <p:txBody>
              <a:bodyPr/>
              <a:lstStyle/>
              <a:p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Coulomb  = unit of charge , 1 e = 1.602x10</a:t>
                </a:r>
                <a:r>
                  <a:rPr lang="en-US" sz="2400" baseline="30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-19 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C</a:t>
                </a:r>
              </a:p>
              <a:p>
                <a:r>
                  <a:rPr lang="en-US" sz="24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Current: 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is the rate of movement of charge	1 Ampere is 1 Coulomb / second</a:t>
                </a:r>
              </a:p>
              <a:p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𝐶𝑢𝑟𝑟𝑒𝑛𝑡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𝑄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𝑐h𝑎𝑟𝑔𝑒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𝑖𝑛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𝑐𝑜𝑢𝑙𝑜𝑚𝑏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𝑡𝑖𝑚𝑒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𝑠𝑒𝑐𝑜𝑛𝑑𝑠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</a:t>
                </a:r>
              </a:p>
              <a:p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So, 1 Coulomb  = 6.242x10</a:t>
                </a:r>
                <a:r>
                  <a:rPr lang="en-US" sz="2400" baseline="30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18  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e</a:t>
                </a:r>
              </a:p>
              <a:p>
                <a:endParaRPr lang="en-US" sz="2400" baseline="30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400" baseline="30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Normally, electrons are the charge carriers, but…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676979"/>
                <a:ext cx="11149361" cy="5496243"/>
              </a:xfrm>
              <a:blipFill>
                <a:blip r:embed="rId3"/>
                <a:stretch>
                  <a:fillRect l="-711" t="-1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CD481448-8C5D-3CA6-3204-54CF66A233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7132" y="3657600"/>
            <a:ext cx="3869577" cy="240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507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 Electrical Quantities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>
            <a:normAutofit/>
          </a:bodyPr>
          <a:lstStyle/>
          <a:p>
            <a:r>
              <a:rPr lang="en-US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Ions can also carry current especially in ionic solutions</a:t>
            </a:r>
          </a:p>
          <a:p>
            <a:endParaRPr lang="en-US" sz="3600" baseline="30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Example: Bauxite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8BE26A-589C-DA7F-5B66-BDADDB994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3754" y="2010797"/>
            <a:ext cx="4714411" cy="379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217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 Electrical Quantities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</p:spPr>
            <p:txBody>
              <a:bodyPr>
                <a:normAutofit/>
              </a:bodyPr>
              <a:lstStyle/>
              <a:p>
                <a:r>
                  <a:rPr lang="en-US" sz="3600" baseline="30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Voltage: is a measure of the amount of energy per unit charge</a:t>
                </a:r>
              </a:p>
              <a:p>
                <a:pPr lvl="2"/>
                <a:r>
                  <a:rPr lang="en-US" sz="2800" i="1" baseline="30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We can think about voltage as the pressure pushing the electron through the wire</a:t>
                </a: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r>
                  <a:rPr lang="en-US" sz="2800" dirty="0">
                    <a:ea typeface="Cambria" panose="02040503050406030204" pitchFamily="18" charset="0"/>
                  </a:rPr>
                  <a:t>Voltage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𝐸𝑛𝑒𝑟𝑔𝑦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𝐽𝑜𝑢𝑙𝑒𝑠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𝐶h𝑎𝑟𝑔𝑒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𝐶𝑜𝑢𝑙𝑜𝑚𝑏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r>
                  <a:rPr lang="en-US" sz="28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1 V = 1 Joule / Coulomb</a:t>
                </a: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r>
                  <a:rPr lang="en-US" sz="28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Note : EMF = Voltage = Potential difference</a:t>
                </a: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  <a:blipFill>
                <a:blip r:embed="rId3"/>
                <a:stretch>
                  <a:fillRect l="-1623" t="-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2002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 Electrical Quantities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>
            <a:normAutofit/>
          </a:bodyPr>
          <a:lstStyle/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F8ECAE-EE70-56F6-1658-1C8F5154DB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9045" y="684778"/>
            <a:ext cx="6053910" cy="478968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70660F7-690D-A636-8B9C-D1F10C79B0D1}"/>
              </a:ext>
            </a:extLst>
          </p:cNvPr>
          <p:cNvSpPr/>
          <p:nvPr/>
        </p:nvSpPr>
        <p:spPr>
          <a:xfrm>
            <a:off x="3087630" y="1851102"/>
            <a:ext cx="5988205" cy="1453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6160CA-21F1-F677-E82F-FEB8A055EDFF}"/>
              </a:ext>
            </a:extLst>
          </p:cNvPr>
          <p:cNvSpPr/>
          <p:nvPr/>
        </p:nvSpPr>
        <p:spPr>
          <a:xfrm>
            <a:off x="3088888" y="3326722"/>
            <a:ext cx="5988205" cy="20886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0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 Electrical Quantities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>
            <a:normAutofit/>
          </a:bodyPr>
          <a:lstStyle/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F8ECAE-EE70-56F6-1658-1C8F5154DB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9045" y="684778"/>
            <a:ext cx="6053910" cy="478968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70660F7-690D-A636-8B9C-D1F10C79B0D1}"/>
              </a:ext>
            </a:extLst>
          </p:cNvPr>
          <p:cNvSpPr/>
          <p:nvPr/>
        </p:nvSpPr>
        <p:spPr>
          <a:xfrm>
            <a:off x="3087630" y="1851102"/>
            <a:ext cx="5988205" cy="1453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6160CA-21F1-F677-E82F-FEB8A055EDFF}"/>
              </a:ext>
            </a:extLst>
          </p:cNvPr>
          <p:cNvSpPr/>
          <p:nvPr/>
        </p:nvSpPr>
        <p:spPr>
          <a:xfrm>
            <a:off x="3088888" y="3326722"/>
            <a:ext cx="5988205" cy="20886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3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 Electrical Quantities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</p:spPr>
            <p:txBody>
              <a:bodyPr>
                <a:normAutofit/>
              </a:bodyPr>
              <a:lstStyle/>
              <a:p>
                <a:pPr lvl="2"/>
                <a:r>
                  <a:rPr lang="en-US" sz="28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electron Volt (eV) – is a unit of energy that is generally used with sub-atomic particles.</a:t>
                </a: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r>
                  <a:rPr lang="en-US" sz="2800" dirty="0">
                    <a:ea typeface="Cambria" panose="02040503050406030204" pitchFamily="18" charset="0"/>
                  </a:rPr>
                  <a:t>Voltage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𝐸𝑛𝑒𝑟𝑔𝑦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𝐽𝑜𝑢𝑙𝑒𝑠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1.602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10−19</m:t>
                        </m:r>
                      </m:den>
                    </m:f>
                  </m:oMath>
                </a14:m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3"/>
                <a:endParaRPr lang="en-US" sz="26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endParaRPr lang="en-US" sz="2800" i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  <a:blipFill>
                <a:blip r:embed="rId3"/>
                <a:stretch>
                  <a:fillRect t="-1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8320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 Electrical Quantities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>
            <a:normAutofit lnSpcReduction="10000"/>
          </a:bodyPr>
          <a:lstStyle/>
          <a:p>
            <a:pPr lvl="2"/>
            <a:r>
              <a:rPr lang="en-US" sz="2800" i="1" dirty="0" err="1">
                <a:latin typeface="Cambria" panose="02040503050406030204" pitchFamily="18" charset="0"/>
                <a:ea typeface="Cambria" panose="02040503050406030204" pitchFamily="18" charset="0"/>
              </a:rPr>
              <a:t>labwork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b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3"/>
            <a:r>
              <a:rPr lang="en-US" sz="2600" i="1" dirty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https://phet.colorado.edu/sims/html/circuit-construction-kit-dc-virtual-lab/latest/circuit-construction-kit-dc-virtual-lab_all.html</a:t>
            </a:r>
            <a:endParaRPr lang="en-US" sz="26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Build a circuit using 2 batteries, a resistor and a light bulb.</a:t>
            </a: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Total voltage: 18 V</a:t>
            </a:r>
          </a:p>
          <a:p>
            <a:pPr lvl="2"/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Total current: 1.13 Ampere</a:t>
            </a: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Use voltmeter and ammeter from the right to measure current and voltage</a:t>
            </a:r>
            <a:endParaRPr lang="en-US" sz="26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926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4A Electrical Quantities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>
            <a:normAutofit lnSpcReduction="10000"/>
          </a:bodyPr>
          <a:lstStyle/>
          <a:p>
            <a:pPr lvl="2"/>
            <a:r>
              <a:rPr lang="en-US" sz="2800" i="1" dirty="0" err="1">
                <a:latin typeface="Cambria" panose="02040503050406030204" pitchFamily="18" charset="0"/>
                <a:ea typeface="Cambria" panose="02040503050406030204" pitchFamily="18" charset="0"/>
              </a:rPr>
              <a:t>labwork</a:t>
            </a: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b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3"/>
            <a:r>
              <a:rPr lang="en-US" sz="2600" i="1" dirty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https://phet.colorado.edu/sims/html/circuit-construction-kit-dc-virtual-lab/latest/circuit-construction-kit-dc-virtual-lab_all.html</a:t>
            </a:r>
            <a:endParaRPr lang="en-US" sz="26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Build a circuit using 2 batteries, a resistor and a light bulb.</a:t>
            </a: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Total voltage: 18 V</a:t>
            </a:r>
          </a:p>
          <a:p>
            <a:pPr lvl="2"/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Total current: 1.13 Ampere</a:t>
            </a: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Use voltmeter and ammeter from the right to measure current and voltage</a:t>
            </a:r>
            <a:endParaRPr lang="en-US" sz="26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endParaRPr lang="en-US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86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416</Words>
  <Application>Microsoft Office PowerPoint</Application>
  <PresentationFormat>Widescreen</PresentationFormat>
  <Paragraphs>88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 of matter table</dc:title>
  <dc:creator>Ahmed</dc:creator>
  <cp:lastModifiedBy>Ahmed</cp:lastModifiedBy>
  <cp:revision>424</cp:revision>
  <dcterms:created xsi:type="dcterms:W3CDTF">2024-01-01T09:04:33Z</dcterms:created>
  <dcterms:modified xsi:type="dcterms:W3CDTF">2024-01-31T20:06:16Z</dcterms:modified>
</cp:coreProperties>
</file>