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4145" autoAdjust="0"/>
  </p:normalViewPr>
  <p:slideViewPr>
    <p:cSldViewPr snapToGrid="0">
      <p:cViewPr varScale="1">
        <p:scale>
          <a:sx n="69" d="100"/>
          <a:sy n="69" d="100"/>
        </p:scale>
        <p:origin x="115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EA6FC-4D7E-4072-BAD5-39A8236F81AC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C5759-A1A2-437D-8EC7-6F72847A2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88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25D801-0A74-8E6B-E29F-8559F2FDB6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D987C55-3618-EEAD-B653-E551C9040A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0A87835-F97A-077C-1777-F08D0F9836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same type of band structure as an insulator, but the energy gap is much smaller, on the order of 1 eV.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29070-6320-07C1-8202-6532FCDAC4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64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136EF2-F7E5-49C9-1426-3E05E58D00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E2FA21-4DFC-BFBC-1622-A5302C97CF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CE5104C-EA6D-4DD2-A985-1089613BF5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EBD14-F8E3-F28E-9D86-926052A8A2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26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12F80-2C67-9210-4942-1BF731F6A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74B75-BF4B-957C-8661-5070D2C89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63043-64EF-ECDA-F401-97C04E3D0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33596-CE38-8D71-7A52-73FEC0668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9510A-5974-94B8-1E20-44ECF4BDB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50335-73F6-6E60-4086-78AB1D323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E778DD-460A-061C-A11E-C686AC171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A3291-4405-D313-0BCF-B4DA44F18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6502C-1BF9-6DE0-71A3-140E46DF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37895-741E-0121-D67A-AA734CFC2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7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3D2CE4-7F5A-97CB-5BD0-5F822F59D4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B9A7D2-582A-577E-B18C-C9294B5CD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A561C-87F7-CC07-01E5-D2DE81754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1A18-ACFD-EF5E-9B96-E93012AA4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2EBD8-8E94-A454-BFB0-4D0C43BC3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3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3CAEA-7587-F0EA-5D43-E51B8FA89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0B7E7-E1A3-1FED-3235-C8AF03ECF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99DDC-A2A9-A602-6C2F-5A8679393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C8BC0-6545-FAD1-29FD-32D31082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13621-2B15-014B-CD7E-BDE6779A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7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72866-0C59-683F-7127-0DD281ACA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972EA4-3782-C210-CA41-324BD5495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9EBE5-2B28-018F-C7FC-85B447108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9CE61-8F5F-DC23-2D3C-B857AAD22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65966-6FDE-2649-D941-21C0C72CE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7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93B88-8D5F-B91C-8467-F4E2328E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A3054-0C59-5E81-BF7F-2620FB5E58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386F64-B23A-14CF-4FB3-7B42D6420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B7BB8-3976-6222-3DE9-14F07CF1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BE21C-B7B4-3961-8986-E77A5F212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C4B890-FB14-51FE-56D0-A9CDAC3C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4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0849-EC4B-E45A-B712-1418F345F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278B4-E8DC-BBAE-DAD6-D45A43C6F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D6F66-6942-65B5-C7BF-822AD9026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93BF66-681D-F397-88AF-0B50F03210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FED292-5EE9-B6A4-218D-8606D0FE7E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5B3659-04E2-5853-FE37-84089FE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2B7DF6-4BB0-C3D3-3F4F-077B5C05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112C03-9B9D-9784-ADE1-F5E087F5F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8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AC60A-1242-232C-D6E4-708451B51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4DEF0A-0494-E58C-41E0-56FEC2126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A7D77-B0EF-E72F-C4A3-B5012897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04919E-CAF1-0C11-200C-ECFA7008E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0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E2FB3C-E5E9-0F53-2EE3-968460B8E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9F6D2D-A57B-90FD-AF3B-352D14AA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E5623-8D0E-F3F0-8AEE-27504955E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6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C158C-9DD7-CA4F-DF20-66B73F69C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0F642-621B-6B3B-A3AE-4A962ED5D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5C944-C946-3CEF-9B38-3246A56D9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8B9264-14F6-0495-8077-FB2C3B70F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E1382-11BB-C114-3D6E-9CE95EA04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14613-E6FF-3B7B-8FBD-BADE7ADBB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1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E76BE-4E26-2A33-6CB9-66084935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1A7038-3CD8-80FD-386A-960218C243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785B54-08DC-F0B5-D94A-90E93410F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6601D-35E8-5BB5-7CBD-651B11F12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08564-25AD-DE7B-7F21-A9E685113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370E5-E84D-B2C3-2858-F6B8ED8D6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6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A364C3-C011-1D2F-5CAA-173CE8E77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64B72-EC7C-0E3D-341A-E04CB30B5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9DCD1-5264-069E-FCCC-BEA559AD6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28647-96B4-46C5-8B78-8B358D64764D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BDA19-BFC5-5F6E-298D-D6EDA45325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9B0A0-76A8-196E-0D72-5B8A85C58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7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6DA181-DE86-3284-E097-248E9A6BB5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237D30-1177-C598-D579-8FEE226C344B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4A.6 Semiconductors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4E591-3478-4E6A-A22E-46CFF85DE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76979"/>
            <a:ext cx="11149361" cy="5496243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Semiconductors: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are materials that can be both insulators and conductors, </a:t>
            </a:r>
          </a:p>
          <a:p>
            <a:pPr marL="914400" lvl="2" indent="0">
              <a:buNone/>
            </a:pPr>
            <a:r>
              <a:rPr lang="en-US" sz="16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they have a  small number of delocalized electrons.</a:t>
            </a:r>
          </a:p>
          <a:p>
            <a:pPr marL="914400" lvl="2" indent="0">
              <a:buNone/>
            </a:pPr>
            <a:endParaRPr lang="en-US" sz="1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2" indent="0">
              <a:buNone/>
            </a:pPr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Example: 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silicon , germanium </a:t>
            </a:r>
          </a:p>
          <a:p>
            <a:pPr marL="914400" lvl="2" indent="0">
              <a:buNone/>
            </a:pPr>
            <a:endParaRPr lang="en-US" sz="1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5C47D9-396F-C9D8-4716-FD32EADB2A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2775" y="1973882"/>
            <a:ext cx="3605348" cy="397631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04E3DB4-3966-636A-7129-FAB1EAB631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0041" y="2620072"/>
            <a:ext cx="3030038" cy="310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728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1E19A0-5608-1146-3995-F9FB7638C0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5F3546-0772-D29E-80D2-863D75E52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A2B866-C469-F791-339F-B2B4E3926552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4A.6 Semiconductors</a:t>
            </a:r>
          </a:p>
        </p:txBody>
      </p:sp>
      <p:pic>
        <p:nvPicPr>
          <p:cNvPr id="1026" name="Picture 2" descr="Diodes - SparkFun Learn">
            <a:extLst>
              <a:ext uri="{FF2B5EF4-FFF2-40B4-BE49-F238E27FC236}">
                <a16:creationId xmlns:a16="http://schemas.microsoft.com/office/drawing/2014/main" id="{E9117817-088F-AB2B-E30C-0746D89C2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463" y="1825625"/>
            <a:ext cx="4351338" cy="435133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916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1660</TotalTime>
  <Words>63</Words>
  <Application>Microsoft Office PowerPoint</Application>
  <PresentationFormat>Widescreen</PresentationFormat>
  <Paragraphs>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States of matter table</dc:title>
  <dc:creator>Ahmed</dc:creator>
  <cp:lastModifiedBy>Ahmed</cp:lastModifiedBy>
  <cp:revision>625</cp:revision>
  <dcterms:created xsi:type="dcterms:W3CDTF">2024-01-01T09:04:33Z</dcterms:created>
  <dcterms:modified xsi:type="dcterms:W3CDTF">2024-02-24T19:41:18Z</dcterms:modified>
</cp:coreProperties>
</file>